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88" r:id="rId3"/>
    <p:sldId id="363" r:id="rId4"/>
    <p:sldId id="259" r:id="rId5"/>
    <p:sldId id="261" r:id="rId6"/>
    <p:sldId id="260" r:id="rId7"/>
    <p:sldId id="364" r:id="rId8"/>
    <p:sldId id="268" r:id="rId9"/>
    <p:sldId id="366" r:id="rId10"/>
    <p:sldId id="365" r:id="rId11"/>
    <p:sldId id="367" r:id="rId12"/>
    <p:sldId id="368" r:id="rId13"/>
    <p:sldId id="352" r:id="rId14"/>
    <p:sldId id="353" r:id="rId15"/>
    <p:sldId id="354" r:id="rId16"/>
    <p:sldId id="355" r:id="rId17"/>
    <p:sldId id="356" r:id="rId18"/>
    <p:sldId id="374" r:id="rId19"/>
    <p:sldId id="357" r:id="rId20"/>
    <p:sldId id="358" r:id="rId21"/>
    <p:sldId id="359" r:id="rId22"/>
    <p:sldId id="360" r:id="rId23"/>
    <p:sldId id="361" r:id="rId24"/>
    <p:sldId id="362" r:id="rId25"/>
    <p:sldId id="270" r:id="rId26"/>
    <p:sldId id="271" r:id="rId27"/>
    <p:sldId id="286" r:id="rId28"/>
    <p:sldId id="375" r:id="rId29"/>
    <p:sldId id="376" r:id="rId30"/>
    <p:sldId id="370" r:id="rId31"/>
    <p:sldId id="287" r:id="rId32"/>
    <p:sldId id="369" r:id="rId33"/>
    <p:sldId id="371" r:id="rId34"/>
    <p:sldId id="276" r:id="rId35"/>
    <p:sldId id="277" r:id="rId36"/>
    <p:sldId id="372" r:id="rId37"/>
    <p:sldId id="279" r:id="rId38"/>
    <p:sldId id="280" r:id="rId39"/>
    <p:sldId id="281" r:id="rId40"/>
    <p:sldId id="282" r:id="rId41"/>
    <p:sldId id="373" r:id="rId42"/>
    <p:sldId id="283" r:id="rId43"/>
    <p:sldId id="284" r:id="rId44"/>
    <p:sldId id="285" r:id="rId45"/>
    <p:sldId id="37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207D6-EBA0-47A5-A518-1A967B0270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52D7E3B-E8F0-4473-8C3A-BF1F6C84FC74}">
      <dgm:prSet/>
      <dgm:spPr/>
      <dgm:t>
        <a:bodyPr/>
        <a:lstStyle/>
        <a:p>
          <a:r>
            <a:rPr lang="el-GR"/>
            <a:t>Η σημασία των διαπροσωπικών σχέσεων μεταξύ των μαθητών στο σχολικό περιβάλλον.</a:t>
          </a:r>
          <a:endParaRPr lang="en-US"/>
        </a:p>
      </dgm:t>
    </dgm:pt>
    <dgm:pt modelId="{35E6FFB9-FB49-4ECF-8EC4-0F9C4AF2D29F}" type="parTrans" cxnId="{AB457527-F020-41D6-9759-07FCA5B536FA}">
      <dgm:prSet/>
      <dgm:spPr/>
      <dgm:t>
        <a:bodyPr/>
        <a:lstStyle/>
        <a:p>
          <a:endParaRPr lang="en-US"/>
        </a:p>
      </dgm:t>
    </dgm:pt>
    <dgm:pt modelId="{C94EB7B7-D808-4214-A561-421DC4850E9B}" type="sibTrans" cxnId="{AB457527-F020-41D6-9759-07FCA5B536FA}">
      <dgm:prSet/>
      <dgm:spPr/>
      <dgm:t>
        <a:bodyPr/>
        <a:lstStyle/>
        <a:p>
          <a:endParaRPr lang="en-US"/>
        </a:p>
      </dgm:t>
    </dgm:pt>
    <dgm:pt modelId="{C1ABC7D7-8225-4729-82CE-C4ADD21170FB}">
      <dgm:prSet/>
      <dgm:spPr/>
      <dgm:t>
        <a:bodyPr/>
        <a:lstStyle/>
        <a:p>
          <a:r>
            <a:rPr lang="el-GR" dirty="0"/>
            <a:t>Ο ρόλος του/της εκπαιδευτικού.</a:t>
          </a:r>
          <a:endParaRPr lang="en-US" dirty="0"/>
        </a:p>
      </dgm:t>
    </dgm:pt>
    <dgm:pt modelId="{29FCE9F6-6138-4DF7-B6BE-5BEAFD43015A}" type="parTrans" cxnId="{421D2A73-4A89-4BF9-92C2-C91B39EE9723}">
      <dgm:prSet/>
      <dgm:spPr/>
      <dgm:t>
        <a:bodyPr/>
        <a:lstStyle/>
        <a:p>
          <a:endParaRPr lang="en-US"/>
        </a:p>
      </dgm:t>
    </dgm:pt>
    <dgm:pt modelId="{959D1780-7BD1-4E3F-95BF-515F94EA538F}" type="sibTrans" cxnId="{421D2A73-4A89-4BF9-92C2-C91B39EE9723}">
      <dgm:prSet/>
      <dgm:spPr/>
      <dgm:t>
        <a:bodyPr/>
        <a:lstStyle/>
        <a:p>
          <a:endParaRPr lang="en-US"/>
        </a:p>
      </dgm:t>
    </dgm:pt>
    <dgm:pt modelId="{7D430B95-F81C-4C91-8FF9-F085B9DDC2F5}">
      <dgm:prSet/>
      <dgm:spPr/>
      <dgm:t>
        <a:bodyPr/>
        <a:lstStyle/>
        <a:p>
          <a:r>
            <a:rPr lang="el-GR"/>
            <a:t>Εισηγήσεις για Σχέδιο Δράσης.</a:t>
          </a:r>
          <a:endParaRPr lang="en-US"/>
        </a:p>
      </dgm:t>
    </dgm:pt>
    <dgm:pt modelId="{D7EFA694-396C-4DFA-901B-0E058432CCFF}" type="parTrans" cxnId="{B79FD531-B9ED-4CDE-935B-D8A5BAA8DD8D}">
      <dgm:prSet/>
      <dgm:spPr/>
      <dgm:t>
        <a:bodyPr/>
        <a:lstStyle/>
        <a:p>
          <a:endParaRPr lang="en-US"/>
        </a:p>
      </dgm:t>
    </dgm:pt>
    <dgm:pt modelId="{0D918851-91BD-4A68-B003-847CEF2846FA}" type="sibTrans" cxnId="{B79FD531-B9ED-4CDE-935B-D8A5BAA8DD8D}">
      <dgm:prSet/>
      <dgm:spPr/>
      <dgm:t>
        <a:bodyPr/>
        <a:lstStyle/>
        <a:p>
          <a:endParaRPr lang="en-US"/>
        </a:p>
      </dgm:t>
    </dgm:pt>
    <dgm:pt modelId="{63F44E07-4BE0-4986-BE52-FE0173C3AFB3}" type="pres">
      <dgm:prSet presAssocID="{499207D6-EBA0-47A5-A518-1A967B0270F0}" presName="linear" presStyleCnt="0">
        <dgm:presLayoutVars>
          <dgm:animLvl val="lvl"/>
          <dgm:resizeHandles val="exact"/>
        </dgm:presLayoutVars>
      </dgm:prSet>
      <dgm:spPr/>
      <dgm:t>
        <a:bodyPr/>
        <a:lstStyle/>
        <a:p>
          <a:endParaRPr lang="en-US"/>
        </a:p>
      </dgm:t>
    </dgm:pt>
    <dgm:pt modelId="{38317341-F00C-4EAB-9692-AEB41A06B954}" type="pres">
      <dgm:prSet presAssocID="{A52D7E3B-E8F0-4473-8C3A-BF1F6C84FC74}" presName="parentText" presStyleLbl="node1" presStyleIdx="0" presStyleCnt="3">
        <dgm:presLayoutVars>
          <dgm:chMax val="0"/>
          <dgm:bulletEnabled val="1"/>
        </dgm:presLayoutVars>
      </dgm:prSet>
      <dgm:spPr/>
      <dgm:t>
        <a:bodyPr/>
        <a:lstStyle/>
        <a:p>
          <a:endParaRPr lang="en-US"/>
        </a:p>
      </dgm:t>
    </dgm:pt>
    <dgm:pt modelId="{8F942DE7-EE9A-4412-AAC6-D72521D1C43F}" type="pres">
      <dgm:prSet presAssocID="{C94EB7B7-D808-4214-A561-421DC4850E9B}" presName="spacer" presStyleCnt="0"/>
      <dgm:spPr/>
    </dgm:pt>
    <dgm:pt modelId="{22415C3B-2333-4637-9436-2340BBD03DA5}" type="pres">
      <dgm:prSet presAssocID="{C1ABC7D7-8225-4729-82CE-C4ADD21170FB}" presName="parentText" presStyleLbl="node1" presStyleIdx="1" presStyleCnt="3">
        <dgm:presLayoutVars>
          <dgm:chMax val="0"/>
          <dgm:bulletEnabled val="1"/>
        </dgm:presLayoutVars>
      </dgm:prSet>
      <dgm:spPr/>
      <dgm:t>
        <a:bodyPr/>
        <a:lstStyle/>
        <a:p>
          <a:endParaRPr lang="en-US"/>
        </a:p>
      </dgm:t>
    </dgm:pt>
    <dgm:pt modelId="{74BC3A48-BAFF-45EB-8681-74140FBAF972}" type="pres">
      <dgm:prSet presAssocID="{959D1780-7BD1-4E3F-95BF-515F94EA538F}" presName="spacer" presStyleCnt="0"/>
      <dgm:spPr/>
    </dgm:pt>
    <dgm:pt modelId="{4C6FA162-E8B0-497D-9C95-DFA000D2F33C}" type="pres">
      <dgm:prSet presAssocID="{7D430B95-F81C-4C91-8FF9-F085B9DDC2F5}" presName="parentText" presStyleLbl="node1" presStyleIdx="2" presStyleCnt="3">
        <dgm:presLayoutVars>
          <dgm:chMax val="0"/>
          <dgm:bulletEnabled val="1"/>
        </dgm:presLayoutVars>
      </dgm:prSet>
      <dgm:spPr/>
      <dgm:t>
        <a:bodyPr/>
        <a:lstStyle/>
        <a:p>
          <a:endParaRPr lang="en-US"/>
        </a:p>
      </dgm:t>
    </dgm:pt>
  </dgm:ptLst>
  <dgm:cxnLst>
    <dgm:cxn modelId="{DEDAFDFA-A0B2-4841-9A3C-C8D5B16A29C0}" type="presOf" srcId="{7D430B95-F81C-4C91-8FF9-F085B9DDC2F5}" destId="{4C6FA162-E8B0-497D-9C95-DFA000D2F33C}" srcOrd="0" destOrd="0" presId="urn:microsoft.com/office/officeart/2005/8/layout/vList2"/>
    <dgm:cxn modelId="{69F9ECC2-6371-4E65-81C7-947544A675EF}" type="presOf" srcId="{A52D7E3B-E8F0-4473-8C3A-BF1F6C84FC74}" destId="{38317341-F00C-4EAB-9692-AEB41A06B954}" srcOrd="0" destOrd="0" presId="urn:microsoft.com/office/officeart/2005/8/layout/vList2"/>
    <dgm:cxn modelId="{421D2A73-4A89-4BF9-92C2-C91B39EE9723}" srcId="{499207D6-EBA0-47A5-A518-1A967B0270F0}" destId="{C1ABC7D7-8225-4729-82CE-C4ADD21170FB}" srcOrd="1" destOrd="0" parTransId="{29FCE9F6-6138-4DF7-B6BE-5BEAFD43015A}" sibTransId="{959D1780-7BD1-4E3F-95BF-515F94EA538F}"/>
    <dgm:cxn modelId="{B79FD531-B9ED-4CDE-935B-D8A5BAA8DD8D}" srcId="{499207D6-EBA0-47A5-A518-1A967B0270F0}" destId="{7D430B95-F81C-4C91-8FF9-F085B9DDC2F5}" srcOrd="2" destOrd="0" parTransId="{D7EFA694-396C-4DFA-901B-0E058432CCFF}" sibTransId="{0D918851-91BD-4A68-B003-847CEF2846FA}"/>
    <dgm:cxn modelId="{75A4560A-110F-42A4-9171-D78DE280B34F}" type="presOf" srcId="{C1ABC7D7-8225-4729-82CE-C4ADD21170FB}" destId="{22415C3B-2333-4637-9436-2340BBD03DA5}" srcOrd="0" destOrd="0" presId="urn:microsoft.com/office/officeart/2005/8/layout/vList2"/>
    <dgm:cxn modelId="{AB457527-F020-41D6-9759-07FCA5B536FA}" srcId="{499207D6-EBA0-47A5-A518-1A967B0270F0}" destId="{A52D7E3B-E8F0-4473-8C3A-BF1F6C84FC74}" srcOrd="0" destOrd="0" parTransId="{35E6FFB9-FB49-4ECF-8EC4-0F9C4AF2D29F}" sibTransId="{C94EB7B7-D808-4214-A561-421DC4850E9B}"/>
    <dgm:cxn modelId="{E8BFE5C1-8C36-46CD-8632-B7E3074F7358}" type="presOf" srcId="{499207D6-EBA0-47A5-A518-1A967B0270F0}" destId="{63F44E07-4BE0-4986-BE52-FE0173C3AFB3}" srcOrd="0" destOrd="0" presId="urn:microsoft.com/office/officeart/2005/8/layout/vList2"/>
    <dgm:cxn modelId="{5C651C7C-C4F5-415D-8A2F-142F1C12F5C3}" type="presParOf" srcId="{63F44E07-4BE0-4986-BE52-FE0173C3AFB3}" destId="{38317341-F00C-4EAB-9692-AEB41A06B954}" srcOrd="0" destOrd="0" presId="urn:microsoft.com/office/officeart/2005/8/layout/vList2"/>
    <dgm:cxn modelId="{2A75730E-2483-401A-8D80-2D3C078BA8ED}" type="presParOf" srcId="{63F44E07-4BE0-4986-BE52-FE0173C3AFB3}" destId="{8F942DE7-EE9A-4412-AAC6-D72521D1C43F}" srcOrd="1" destOrd="0" presId="urn:microsoft.com/office/officeart/2005/8/layout/vList2"/>
    <dgm:cxn modelId="{485773C3-ACD7-4202-B232-483809F3E608}" type="presParOf" srcId="{63F44E07-4BE0-4986-BE52-FE0173C3AFB3}" destId="{22415C3B-2333-4637-9436-2340BBD03DA5}" srcOrd="2" destOrd="0" presId="urn:microsoft.com/office/officeart/2005/8/layout/vList2"/>
    <dgm:cxn modelId="{D0423110-D307-45BD-BF81-1E919C1B3F83}" type="presParOf" srcId="{63F44E07-4BE0-4986-BE52-FE0173C3AFB3}" destId="{74BC3A48-BAFF-45EB-8681-74140FBAF972}" srcOrd="3" destOrd="0" presId="urn:microsoft.com/office/officeart/2005/8/layout/vList2"/>
    <dgm:cxn modelId="{9F2C710C-87EF-460D-89B3-0B64D4B2F994}" type="presParOf" srcId="{63F44E07-4BE0-4986-BE52-FE0173C3AFB3}" destId="{4C6FA162-E8B0-497D-9C95-DFA000D2F33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DE6D73-2E87-496D-88B8-49B9245D2F1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BF0B357-5E49-4082-BEDF-5B20EEC24B88}">
      <dgm:prSet custT="1"/>
      <dgm:spPr/>
      <dgm:t>
        <a:bodyPr/>
        <a:lstStyle/>
        <a:p>
          <a:r>
            <a:rPr lang="el-GR" sz="2900" dirty="0"/>
            <a:t>Δημιουργία χώρων και ευκαιριών για κοινωνικοποίηση και αλληλεπίδραση μεταξύ μαθητών.</a:t>
          </a:r>
          <a:endParaRPr lang="en-US" sz="2900" dirty="0"/>
        </a:p>
      </dgm:t>
    </dgm:pt>
    <dgm:pt modelId="{E2B5AE10-51CB-4745-8A52-9B4DEC5F9B59}" type="parTrans" cxnId="{5FDE74C2-5BE1-4EAC-9424-8181A4FDF553}">
      <dgm:prSet/>
      <dgm:spPr/>
      <dgm:t>
        <a:bodyPr/>
        <a:lstStyle/>
        <a:p>
          <a:endParaRPr lang="en-US" sz="2900"/>
        </a:p>
      </dgm:t>
    </dgm:pt>
    <dgm:pt modelId="{B5FDF317-DB6A-4C7E-99CB-7DF5A7954401}" type="sibTrans" cxnId="{5FDE74C2-5BE1-4EAC-9424-8181A4FDF553}">
      <dgm:prSet/>
      <dgm:spPr/>
      <dgm:t>
        <a:bodyPr/>
        <a:lstStyle/>
        <a:p>
          <a:endParaRPr lang="en-US" sz="2900"/>
        </a:p>
      </dgm:t>
    </dgm:pt>
    <dgm:pt modelId="{32071B44-05E5-446D-A88A-67E998892E85}">
      <dgm:prSet custT="1"/>
      <dgm:spPr/>
      <dgm:t>
        <a:bodyPr/>
        <a:lstStyle/>
        <a:p>
          <a:r>
            <a:rPr lang="el-GR" sz="2900"/>
            <a:t>Συνεργασία με εξωτερικούς συνεργάτες (π.χ., ψυχολόγους, κοινωνικούς λειτουργούς)</a:t>
          </a:r>
          <a:r>
            <a:rPr lang="en-US" sz="2900"/>
            <a:t>.</a:t>
          </a:r>
        </a:p>
      </dgm:t>
    </dgm:pt>
    <dgm:pt modelId="{0040DC79-F10D-40EF-9360-62D2B460E8D9}" type="parTrans" cxnId="{9087ED9C-85B2-4F43-AB36-5D63C5D48CDA}">
      <dgm:prSet/>
      <dgm:spPr/>
      <dgm:t>
        <a:bodyPr/>
        <a:lstStyle/>
        <a:p>
          <a:endParaRPr lang="en-US" sz="2900"/>
        </a:p>
      </dgm:t>
    </dgm:pt>
    <dgm:pt modelId="{3ED43404-FADD-487B-9361-01AB1B86028D}" type="sibTrans" cxnId="{9087ED9C-85B2-4F43-AB36-5D63C5D48CDA}">
      <dgm:prSet/>
      <dgm:spPr/>
      <dgm:t>
        <a:bodyPr/>
        <a:lstStyle/>
        <a:p>
          <a:endParaRPr lang="en-US" sz="2900"/>
        </a:p>
      </dgm:t>
    </dgm:pt>
    <dgm:pt modelId="{537DD54C-9DF9-47F7-99EB-3729A894D3BC}" type="pres">
      <dgm:prSet presAssocID="{D5DE6D73-2E87-496D-88B8-49B9245D2F16}" presName="vert0" presStyleCnt="0">
        <dgm:presLayoutVars>
          <dgm:dir/>
          <dgm:animOne val="branch"/>
          <dgm:animLvl val="lvl"/>
        </dgm:presLayoutVars>
      </dgm:prSet>
      <dgm:spPr/>
      <dgm:t>
        <a:bodyPr/>
        <a:lstStyle/>
        <a:p>
          <a:endParaRPr lang="en-US"/>
        </a:p>
      </dgm:t>
    </dgm:pt>
    <dgm:pt modelId="{93CF476B-6A60-4E48-A396-94BDE0834655}" type="pres">
      <dgm:prSet presAssocID="{0BF0B357-5E49-4082-BEDF-5B20EEC24B88}" presName="thickLine" presStyleLbl="alignNode1" presStyleIdx="0" presStyleCnt="2"/>
      <dgm:spPr/>
    </dgm:pt>
    <dgm:pt modelId="{99433DC1-7A8A-43F6-B757-68BE7DE0CBA1}" type="pres">
      <dgm:prSet presAssocID="{0BF0B357-5E49-4082-BEDF-5B20EEC24B88}" presName="horz1" presStyleCnt="0"/>
      <dgm:spPr/>
    </dgm:pt>
    <dgm:pt modelId="{7E64A45F-FE2B-4257-B045-A4A26EEE4EB3}" type="pres">
      <dgm:prSet presAssocID="{0BF0B357-5E49-4082-BEDF-5B20EEC24B88}" presName="tx1" presStyleLbl="revTx" presStyleIdx="0" presStyleCnt="2"/>
      <dgm:spPr/>
      <dgm:t>
        <a:bodyPr/>
        <a:lstStyle/>
        <a:p>
          <a:endParaRPr lang="en-US"/>
        </a:p>
      </dgm:t>
    </dgm:pt>
    <dgm:pt modelId="{024D1811-64C1-48C5-9B27-036C43942644}" type="pres">
      <dgm:prSet presAssocID="{0BF0B357-5E49-4082-BEDF-5B20EEC24B88}" presName="vert1" presStyleCnt="0"/>
      <dgm:spPr/>
    </dgm:pt>
    <dgm:pt modelId="{FDC99BE1-26BF-4A88-8092-D3066D14EAEE}" type="pres">
      <dgm:prSet presAssocID="{32071B44-05E5-446D-A88A-67E998892E85}" presName="thickLine" presStyleLbl="alignNode1" presStyleIdx="1" presStyleCnt="2"/>
      <dgm:spPr/>
    </dgm:pt>
    <dgm:pt modelId="{23A562C7-A4F7-4AAF-8418-D72A5AF495EF}" type="pres">
      <dgm:prSet presAssocID="{32071B44-05E5-446D-A88A-67E998892E85}" presName="horz1" presStyleCnt="0"/>
      <dgm:spPr/>
    </dgm:pt>
    <dgm:pt modelId="{71F50BF2-DCFE-4729-9BF2-2DA20BD6A533}" type="pres">
      <dgm:prSet presAssocID="{32071B44-05E5-446D-A88A-67E998892E85}" presName="tx1" presStyleLbl="revTx" presStyleIdx="1" presStyleCnt="2"/>
      <dgm:spPr/>
      <dgm:t>
        <a:bodyPr/>
        <a:lstStyle/>
        <a:p>
          <a:endParaRPr lang="en-US"/>
        </a:p>
      </dgm:t>
    </dgm:pt>
    <dgm:pt modelId="{BED0AACE-3CAD-423B-8D6B-70E5DA03CFE7}" type="pres">
      <dgm:prSet presAssocID="{32071B44-05E5-446D-A88A-67E998892E85}" presName="vert1" presStyleCnt="0"/>
      <dgm:spPr/>
    </dgm:pt>
  </dgm:ptLst>
  <dgm:cxnLst>
    <dgm:cxn modelId="{977269A7-D130-4696-B816-078432BC2752}" type="presOf" srcId="{0BF0B357-5E49-4082-BEDF-5B20EEC24B88}" destId="{7E64A45F-FE2B-4257-B045-A4A26EEE4EB3}" srcOrd="0" destOrd="0" presId="urn:microsoft.com/office/officeart/2008/layout/LinedList"/>
    <dgm:cxn modelId="{9087ED9C-85B2-4F43-AB36-5D63C5D48CDA}" srcId="{D5DE6D73-2E87-496D-88B8-49B9245D2F16}" destId="{32071B44-05E5-446D-A88A-67E998892E85}" srcOrd="1" destOrd="0" parTransId="{0040DC79-F10D-40EF-9360-62D2B460E8D9}" sibTransId="{3ED43404-FADD-487B-9361-01AB1B86028D}"/>
    <dgm:cxn modelId="{5FDE74C2-5BE1-4EAC-9424-8181A4FDF553}" srcId="{D5DE6D73-2E87-496D-88B8-49B9245D2F16}" destId="{0BF0B357-5E49-4082-BEDF-5B20EEC24B88}" srcOrd="0" destOrd="0" parTransId="{E2B5AE10-51CB-4745-8A52-9B4DEC5F9B59}" sibTransId="{B5FDF317-DB6A-4C7E-99CB-7DF5A7954401}"/>
    <dgm:cxn modelId="{B0E04A54-E4DB-459B-9AFD-88FEF3B7BBE6}" type="presOf" srcId="{32071B44-05E5-446D-A88A-67E998892E85}" destId="{71F50BF2-DCFE-4729-9BF2-2DA20BD6A533}" srcOrd="0" destOrd="0" presId="urn:microsoft.com/office/officeart/2008/layout/LinedList"/>
    <dgm:cxn modelId="{F6731D3F-36BE-4107-B670-CAD55AA82CAA}" type="presOf" srcId="{D5DE6D73-2E87-496D-88B8-49B9245D2F16}" destId="{537DD54C-9DF9-47F7-99EB-3729A894D3BC}" srcOrd="0" destOrd="0" presId="urn:microsoft.com/office/officeart/2008/layout/LinedList"/>
    <dgm:cxn modelId="{FE7373D8-CA4E-4A2F-9F1C-F974B1145DB0}" type="presParOf" srcId="{537DD54C-9DF9-47F7-99EB-3729A894D3BC}" destId="{93CF476B-6A60-4E48-A396-94BDE0834655}" srcOrd="0" destOrd="0" presId="urn:microsoft.com/office/officeart/2008/layout/LinedList"/>
    <dgm:cxn modelId="{A3E6CB46-A05D-46CE-9C09-31E1564C1C65}" type="presParOf" srcId="{537DD54C-9DF9-47F7-99EB-3729A894D3BC}" destId="{99433DC1-7A8A-43F6-B757-68BE7DE0CBA1}" srcOrd="1" destOrd="0" presId="urn:microsoft.com/office/officeart/2008/layout/LinedList"/>
    <dgm:cxn modelId="{05C38F55-F70C-45CA-ABB9-9E137B7AD329}" type="presParOf" srcId="{99433DC1-7A8A-43F6-B757-68BE7DE0CBA1}" destId="{7E64A45F-FE2B-4257-B045-A4A26EEE4EB3}" srcOrd="0" destOrd="0" presId="urn:microsoft.com/office/officeart/2008/layout/LinedList"/>
    <dgm:cxn modelId="{2A4CD4D7-D783-4ADA-AF4F-239CA5CCBC80}" type="presParOf" srcId="{99433DC1-7A8A-43F6-B757-68BE7DE0CBA1}" destId="{024D1811-64C1-48C5-9B27-036C43942644}" srcOrd="1" destOrd="0" presId="urn:microsoft.com/office/officeart/2008/layout/LinedList"/>
    <dgm:cxn modelId="{225EBC00-3DAB-4F2F-8E32-44D316410837}" type="presParOf" srcId="{537DD54C-9DF9-47F7-99EB-3729A894D3BC}" destId="{FDC99BE1-26BF-4A88-8092-D3066D14EAEE}" srcOrd="2" destOrd="0" presId="urn:microsoft.com/office/officeart/2008/layout/LinedList"/>
    <dgm:cxn modelId="{D493B8C8-5317-40E3-8D56-CE442B8C9B01}" type="presParOf" srcId="{537DD54C-9DF9-47F7-99EB-3729A894D3BC}" destId="{23A562C7-A4F7-4AAF-8418-D72A5AF495EF}" srcOrd="3" destOrd="0" presId="urn:microsoft.com/office/officeart/2008/layout/LinedList"/>
    <dgm:cxn modelId="{81E144ED-6D5A-4375-9258-B9F32B661428}" type="presParOf" srcId="{23A562C7-A4F7-4AAF-8418-D72A5AF495EF}" destId="{71F50BF2-DCFE-4729-9BF2-2DA20BD6A533}" srcOrd="0" destOrd="0" presId="urn:microsoft.com/office/officeart/2008/layout/LinedList"/>
    <dgm:cxn modelId="{9DC1039E-F2F0-4937-8AB1-367C8E176C58}" type="presParOf" srcId="{23A562C7-A4F7-4AAF-8418-D72A5AF495EF}" destId="{BED0AACE-3CAD-423B-8D6B-70E5DA03CF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636E70-C6C3-49F6-9555-EB0CD0A70AF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F9E7D1-A304-4EBC-A5B6-8B1D993B9D49}">
      <dgm:prSet/>
      <dgm:spPr/>
      <dgm:t>
        <a:bodyPr/>
        <a:lstStyle/>
        <a:p>
          <a:r>
            <a:rPr lang="el-GR" dirty="0"/>
            <a:t>Συλλογή δεδομένων μέσω ερευνών, ερωτηματολογίων και συνεντεύξεων με μαθητές, εκπαιδευτικούς και γονείς.</a:t>
          </a:r>
          <a:endParaRPr lang="en-US" dirty="0"/>
        </a:p>
      </dgm:t>
    </dgm:pt>
    <dgm:pt modelId="{90E37BE9-457F-431F-BA5C-5F603AC1D989}" type="parTrans" cxnId="{49F8348E-FDAB-4110-84B2-914ACED42B70}">
      <dgm:prSet/>
      <dgm:spPr/>
      <dgm:t>
        <a:bodyPr/>
        <a:lstStyle/>
        <a:p>
          <a:endParaRPr lang="en-US"/>
        </a:p>
      </dgm:t>
    </dgm:pt>
    <dgm:pt modelId="{F77599BB-C477-474D-951C-337806A3F1F4}" type="sibTrans" cxnId="{49F8348E-FDAB-4110-84B2-914ACED42B70}">
      <dgm:prSet/>
      <dgm:spPr/>
      <dgm:t>
        <a:bodyPr/>
        <a:lstStyle/>
        <a:p>
          <a:endParaRPr lang="en-US"/>
        </a:p>
      </dgm:t>
    </dgm:pt>
    <dgm:pt modelId="{6AC37588-9A65-462F-A61A-0D663D6A8094}">
      <dgm:prSet/>
      <dgm:spPr/>
      <dgm:t>
        <a:bodyPr/>
        <a:lstStyle/>
        <a:p>
          <a:r>
            <a:rPr lang="el-GR"/>
            <a:t>Παρακολούθηση της συχνότητας περιστατικών εκφοβισμού, συγκρούσεων και άλλων προβλημάτων στις διαπροσωπικές σχέσεις.</a:t>
          </a:r>
          <a:endParaRPr lang="en-US"/>
        </a:p>
      </dgm:t>
    </dgm:pt>
    <dgm:pt modelId="{8E241A2C-D32E-4151-B040-91B3E171FBD4}" type="parTrans" cxnId="{DFA87573-2ACB-416F-8800-20296BD33BE3}">
      <dgm:prSet/>
      <dgm:spPr/>
      <dgm:t>
        <a:bodyPr/>
        <a:lstStyle/>
        <a:p>
          <a:endParaRPr lang="en-US"/>
        </a:p>
      </dgm:t>
    </dgm:pt>
    <dgm:pt modelId="{2A687E1F-F7E4-43E3-953C-2679C319B59F}" type="sibTrans" cxnId="{DFA87573-2ACB-416F-8800-20296BD33BE3}">
      <dgm:prSet/>
      <dgm:spPr/>
      <dgm:t>
        <a:bodyPr/>
        <a:lstStyle/>
        <a:p>
          <a:endParaRPr lang="en-US"/>
        </a:p>
      </dgm:t>
    </dgm:pt>
    <dgm:pt modelId="{2EE77D1D-1538-4053-9777-699A8A518117}">
      <dgm:prSet/>
      <dgm:spPr/>
      <dgm:t>
        <a:bodyPr/>
        <a:lstStyle/>
        <a:p>
          <a:r>
            <a:rPr lang="el-GR"/>
            <a:t>Αξιολόγηση της ικανοποίησης των μαθητών, εκπαιδευτικών και γονέων από το κλίμα του σχολείου και την ποιότητα των διαπροσωπικών σχέσεων.</a:t>
          </a:r>
          <a:endParaRPr lang="en-US"/>
        </a:p>
      </dgm:t>
    </dgm:pt>
    <dgm:pt modelId="{BB143282-AD68-4C2E-85BA-BDFD2DAA7D13}" type="parTrans" cxnId="{177B3CB4-005F-4787-A7CE-5F34363DB7FB}">
      <dgm:prSet/>
      <dgm:spPr/>
      <dgm:t>
        <a:bodyPr/>
        <a:lstStyle/>
        <a:p>
          <a:endParaRPr lang="en-US"/>
        </a:p>
      </dgm:t>
    </dgm:pt>
    <dgm:pt modelId="{B6436FEA-BD18-4C06-9884-A29481F9D806}" type="sibTrans" cxnId="{177B3CB4-005F-4787-A7CE-5F34363DB7FB}">
      <dgm:prSet/>
      <dgm:spPr/>
      <dgm:t>
        <a:bodyPr/>
        <a:lstStyle/>
        <a:p>
          <a:endParaRPr lang="en-US"/>
        </a:p>
      </dgm:t>
    </dgm:pt>
    <dgm:pt modelId="{21377CC2-E937-486F-9658-B7A7DEBE5F06}">
      <dgm:prSet/>
      <dgm:spPr/>
      <dgm:t>
        <a:bodyPr/>
        <a:lstStyle/>
        <a:p>
          <a:r>
            <a:rPr lang="el-GR"/>
            <a:t>Χρήση δεδομένων για την τροποποίηση και βελτίωση του σχεδίου δράσης.</a:t>
          </a:r>
          <a:endParaRPr lang="en-US"/>
        </a:p>
      </dgm:t>
    </dgm:pt>
    <dgm:pt modelId="{D1ADC7BB-0246-4691-8020-35F6E8B18EB3}" type="parTrans" cxnId="{F87A4DD1-BE19-4B54-BDF1-759B98D49A72}">
      <dgm:prSet/>
      <dgm:spPr/>
      <dgm:t>
        <a:bodyPr/>
        <a:lstStyle/>
        <a:p>
          <a:endParaRPr lang="en-US"/>
        </a:p>
      </dgm:t>
    </dgm:pt>
    <dgm:pt modelId="{454BEE8C-453A-4CF3-A49B-05AAFAE0A88B}" type="sibTrans" cxnId="{F87A4DD1-BE19-4B54-BDF1-759B98D49A72}">
      <dgm:prSet/>
      <dgm:spPr/>
      <dgm:t>
        <a:bodyPr/>
        <a:lstStyle/>
        <a:p>
          <a:endParaRPr lang="en-US"/>
        </a:p>
      </dgm:t>
    </dgm:pt>
    <dgm:pt modelId="{9CA91650-C49E-4EBD-A923-E8A1FC149231}" type="pres">
      <dgm:prSet presAssocID="{D2636E70-C6C3-49F6-9555-EB0CD0A70AF4}" presName="vert0" presStyleCnt="0">
        <dgm:presLayoutVars>
          <dgm:dir/>
          <dgm:animOne val="branch"/>
          <dgm:animLvl val="lvl"/>
        </dgm:presLayoutVars>
      </dgm:prSet>
      <dgm:spPr/>
      <dgm:t>
        <a:bodyPr/>
        <a:lstStyle/>
        <a:p>
          <a:endParaRPr lang="en-US"/>
        </a:p>
      </dgm:t>
    </dgm:pt>
    <dgm:pt modelId="{B8B8D8D9-B42B-4341-8A1A-BDF15B866B1F}" type="pres">
      <dgm:prSet presAssocID="{88F9E7D1-A304-4EBC-A5B6-8B1D993B9D49}" presName="thickLine" presStyleLbl="alignNode1" presStyleIdx="0" presStyleCnt="4"/>
      <dgm:spPr/>
    </dgm:pt>
    <dgm:pt modelId="{EEF00BBC-D722-4824-BB6B-5B6F8B1A1B80}" type="pres">
      <dgm:prSet presAssocID="{88F9E7D1-A304-4EBC-A5B6-8B1D993B9D49}" presName="horz1" presStyleCnt="0"/>
      <dgm:spPr/>
    </dgm:pt>
    <dgm:pt modelId="{E8399429-D40E-4196-BA51-29C31AC4A6DF}" type="pres">
      <dgm:prSet presAssocID="{88F9E7D1-A304-4EBC-A5B6-8B1D993B9D49}" presName="tx1" presStyleLbl="revTx" presStyleIdx="0" presStyleCnt="4"/>
      <dgm:spPr/>
      <dgm:t>
        <a:bodyPr/>
        <a:lstStyle/>
        <a:p>
          <a:endParaRPr lang="en-US"/>
        </a:p>
      </dgm:t>
    </dgm:pt>
    <dgm:pt modelId="{67DA992F-5D04-4A37-A2C0-8D504A25A405}" type="pres">
      <dgm:prSet presAssocID="{88F9E7D1-A304-4EBC-A5B6-8B1D993B9D49}" presName="vert1" presStyleCnt="0"/>
      <dgm:spPr/>
    </dgm:pt>
    <dgm:pt modelId="{7D8FA77B-CF0F-4874-8753-C55FA45EF896}" type="pres">
      <dgm:prSet presAssocID="{6AC37588-9A65-462F-A61A-0D663D6A8094}" presName="thickLine" presStyleLbl="alignNode1" presStyleIdx="1" presStyleCnt="4"/>
      <dgm:spPr/>
    </dgm:pt>
    <dgm:pt modelId="{778A6061-A09D-430E-AA93-01E86A39FD65}" type="pres">
      <dgm:prSet presAssocID="{6AC37588-9A65-462F-A61A-0D663D6A8094}" presName="horz1" presStyleCnt="0"/>
      <dgm:spPr/>
    </dgm:pt>
    <dgm:pt modelId="{B6F9458D-06B1-41F4-8AF9-A80AE93BD0A8}" type="pres">
      <dgm:prSet presAssocID="{6AC37588-9A65-462F-A61A-0D663D6A8094}" presName="tx1" presStyleLbl="revTx" presStyleIdx="1" presStyleCnt="4"/>
      <dgm:spPr/>
      <dgm:t>
        <a:bodyPr/>
        <a:lstStyle/>
        <a:p>
          <a:endParaRPr lang="en-US"/>
        </a:p>
      </dgm:t>
    </dgm:pt>
    <dgm:pt modelId="{41F896A1-4255-43D7-8FCD-D5565CAECFD6}" type="pres">
      <dgm:prSet presAssocID="{6AC37588-9A65-462F-A61A-0D663D6A8094}" presName="vert1" presStyleCnt="0"/>
      <dgm:spPr/>
    </dgm:pt>
    <dgm:pt modelId="{9D6C1801-6E98-406C-966D-9F58545079DF}" type="pres">
      <dgm:prSet presAssocID="{2EE77D1D-1538-4053-9777-699A8A518117}" presName="thickLine" presStyleLbl="alignNode1" presStyleIdx="2" presStyleCnt="4"/>
      <dgm:spPr/>
    </dgm:pt>
    <dgm:pt modelId="{718D6113-165F-41B2-B1CC-0FCFE9DDB38A}" type="pres">
      <dgm:prSet presAssocID="{2EE77D1D-1538-4053-9777-699A8A518117}" presName="horz1" presStyleCnt="0"/>
      <dgm:spPr/>
    </dgm:pt>
    <dgm:pt modelId="{BF290E59-E836-45CD-A2B8-03441D5F7AE8}" type="pres">
      <dgm:prSet presAssocID="{2EE77D1D-1538-4053-9777-699A8A518117}" presName="tx1" presStyleLbl="revTx" presStyleIdx="2" presStyleCnt="4"/>
      <dgm:spPr/>
      <dgm:t>
        <a:bodyPr/>
        <a:lstStyle/>
        <a:p>
          <a:endParaRPr lang="en-US"/>
        </a:p>
      </dgm:t>
    </dgm:pt>
    <dgm:pt modelId="{FA9D5262-629E-4D20-B420-862232062DC1}" type="pres">
      <dgm:prSet presAssocID="{2EE77D1D-1538-4053-9777-699A8A518117}" presName="vert1" presStyleCnt="0"/>
      <dgm:spPr/>
    </dgm:pt>
    <dgm:pt modelId="{78715DA5-3454-4274-9A2D-E0FBF6B72DE9}" type="pres">
      <dgm:prSet presAssocID="{21377CC2-E937-486F-9658-B7A7DEBE5F06}" presName="thickLine" presStyleLbl="alignNode1" presStyleIdx="3" presStyleCnt="4"/>
      <dgm:spPr/>
    </dgm:pt>
    <dgm:pt modelId="{73934D58-EC24-4748-AAD7-D8BAEE210480}" type="pres">
      <dgm:prSet presAssocID="{21377CC2-E937-486F-9658-B7A7DEBE5F06}" presName="horz1" presStyleCnt="0"/>
      <dgm:spPr/>
    </dgm:pt>
    <dgm:pt modelId="{92F2D739-89D5-4130-B932-5CCE2DCBC0B6}" type="pres">
      <dgm:prSet presAssocID="{21377CC2-E937-486F-9658-B7A7DEBE5F06}" presName="tx1" presStyleLbl="revTx" presStyleIdx="3" presStyleCnt="4"/>
      <dgm:spPr/>
      <dgm:t>
        <a:bodyPr/>
        <a:lstStyle/>
        <a:p>
          <a:endParaRPr lang="en-US"/>
        </a:p>
      </dgm:t>
    </dgm:pt>
    <dgm:pt modelId="{4BE9DDF0-863D-4A28-B3B5-673CB7ECC3B7}" type="pres">
      <dgm:prSet presAssocID="{21377CC2-E937-486F-9658-B7A7DEBE5F06}" presName="vert1" presStyleCnt="0"/>
      <dgm:spPr/>
    </dgm:pt>
  </dgm:ptLst>
  <dgm:cxnLst>
    <dgm:cxn modelId="{49F8348E-FDAB-4110-84B2-914ACED42B70}" srcId="{D2636E70-C6C3-49F6-9555-EB0CD0A70AF4}" destId="{88F9E7D1-A304-4EBC-A5B6-8B1D993B9D49}" srcOrd="0" destOrd="0" parTransId="{90E37BE9-457F-431F-BA5C-5F603AC1D989}" sibTransId="{F77599BB-C477-474D-951C-337806A3F1F4}"/>
    <dgm:cxn modelId="{DFA87573-2ACB-416F-8800-20296BD33BE3}" srcId="{D2636E70-C6C3-49F6-9555-EB0CD0A70AF4}" destId="{6AC37588-9A65-462F-A61A-0D663D6A8094}" srcOrd="1" destOrd="0" parTransId="{8E241A2C-D32E-4151-B040-91B3E171FBD4}" sibTransId="{2A687E1F-F7E4-43E3-953C-2679C319B59F}"/>
    <dgm:cxn modelId="{6C7FD2ED-D3E0-4B36-9900-CA3731AFEA53}" type="presOf" srcId="{21377CC2-E937-486F-9658-B7A7DEBE5F06}" destId="{92F2D739-89D5-4130-B932-5CCE2DCBC0B6}" srcOrd="0" destOrd="0" presId="urn:microsoft.com/office/officeart/2008/layout/LinedList"/>
    <dgm:cxn modelId="{BA9BA998-5352-4EA2-8F83-09FC3F77DD10}" type="presOf" srcId="{D2636E70-C6C3-49F6-9555-EB0CD0A70AF4}" destId="{9CA91650-C49E-4EBD-A923-E8A1FC149231}" srcOrd="0" destOrd="0" presId="urn:microsoft.com/office/officeart/2008/layout/LinedList"/>
    <dgm:cxn modelId="{F87A4DD1-BE19-4B54-BDF1-759B98D49A72}" srcId="{D2636E70-C6C3-49F6-9555-EB0CD0A70AF4}" destId="{21377CC2-E937-486F-9658-B7A7DEBE5F06}" srcOrd="3" destOrd="0" parTransId="{D1ADC7BB-0246-4691-8020-35F6E8B18EB3}" sibTransId="{454BEE8C-453A-4CF3-A49B-05AAFAE0A88B}"/>
    <dgm:cxn modelId="{177B3CB4-005F-4787-A7CE-5F34363DB7FB}" srcId="{D2636E70-C6C3-49F6-9555-EB0CD0A70AF4}" destId="{2EE77D1D-1538-4053-9777-699A8A518117}" srcOrd="2" destOrd="0" parTransId="{BB143282-AD68-4C2E-85BA-BDFD2DAA7D13}" sibTransId="{B6436FEA-BD18-4C06-9884-A29481F9D806}"/>
    <dgm:cxn modelId="{EC2E1490-0482-49B6-A388-3428BA2668C9}" type="presOf" srcId="{6AC37588-9A65-462F-A61A-0D663D6A8094}" destId="{B6F9458D-06B1-41F4-8AF9-A80AE93BD0A8}" srcOrd="0" destOrd="0" presId="urn:microsoft.com/office/officeart/2008/layout/LinedList"/>
    <dgm:cxn modelId="{EC985497-E26C-4129-B414-FF66B4484023}" type="presOf" srcId="{88F9E7D1-A304-4EBC-A5B6-8B1D993B9D49}" destId="{E8399429-D40E-4196-BA51-29C31AC4A6DF}" srcOrd="0" destOrd="0" presId="urn:microsoft.com/office/officeart/2008/layout/LinedList"/>
    <dgm:cxn modelId="{752423D5-3D83-4D5E-B058-2B508305CBE5}" type="presOf" srcId="{2EE77D1D-1538-4053-9777-699A8A518117}" destId="{BF290E59-E836-45CD-A2B8-03441D5F7AE8}" srcOrd="0" destOrd="0" presId="urn:microsoft.com/office/officeart/2008/layout/LinedList"/>
    <dgm:cxn modelId="{0C2297E1-23A1-4D8B-ACA9-C67515465108}" type="presParOf" srcId="{9CA91650-C49E-4EBD-A923-E8A1FC149231}" destId="{B8B8D8D9-B42B-4341-8A1A-BDF15B866B1F}" srcOrd="0" destOrd="0" presId="urn:microsoft.com/office/officeart/2008/layout/LinedList"/>
    <dgm:cxn modelId="{28B57B06-9E8E-4BE4-AC7B-F56D5CC5E0A7}" type="presParOf" srcId="{9CA91650-C49E-4EBD-A923-E8A1FC149231}" destId="{EEF00BBC-D722-4824-BB6B-5B6F8B1A1B80}" srcOrd="1" destOrd="0" presId="urn:microsoft.com/office/officeart/2008/layout/LinedList"/>
    <dgm:cxn modelId="{8CADF228-611E-4D82-8961-3B29F07F280A}" type="presParOf" srcId="{EEF00BBC-D722-4824-BB6B-5B6F8B1A1B80}" destId="{E8399429-D40E-4196-BA51-29C31AC4A6DF}" srcOrd="0" destOrd="0" presId="urn:microsoft.com/office/officeart/2008/layout/LinedList"/>
    <dgm:cxn modelId="{A38D71FF-B5CC-4FE4-A10B-B11ABF44E280}" type="presParOf" srcId="{EEF00BBC-D722-4824-BB6B-5B6F8B1A1B80}" destId="{67DA992F-5D04-4A37-A2C0-8D504A25A405}" srcOrd="1" destOrd="0" presId="urn:microsoft.com/office/officeart/2008/layout/LinedList"/>
    <dgm:cxn modelId="{9CA1B540-D11B-4143-A104-975D7BEFFF87}" type="presParOf" srcId="{9CA91650-C49E-4EBD-A923-E8A1FC149231}" destId="{7D8FA77B-CF0F-4874-8753-C55FA45EF896}" srcOrd="2" destOrd="0" presId="urn:microsoft.com/office/officeart/2008/layout/LinedList"/>
    <dgm:cxn modelId="{2C7ABE2C-C9D0-48C9-BB54-D37DF2A2828A}" type="presParOf" srcId="{9CA91650-C49E-4EBD-A923-E8A1FC149231}" destId="{778A6061-A09D-430E-AA93-01E86A39FD65}" srcOrd="3" destOrd="0" presId="urn:microsoft.com/office/officeart/2008/layout/LinedList"/>
    <dgm:cxn modelId="{60C1EC4E-FB62-4BF9-A36B-40EFE9D0F088}" type="presParOf" srcId="{778A6061-A09D-430E-AA93-01E86A39FD65}" destId="{B6F9458D-06B1-41F4-8AF9-A80AE93BD0A8}" srcOrd="0" destOrd="0" presId="urn:microsoft.com/office/officeart/2008/layout/LinedList"/>
    <dgm:cxn modelId="{7BBF3A26-E932-4A74-AFAD-671005F0DE05}" type="presParOf" srcId="{778A6061-A09D-430E-AA93-01E86A39FD65}" destId="{41F896A1-4255-43D7-8FCD-D5565CAECFD6}" srcOrd="1" destOrd="0" presId="urn:microsoft.com/office/officeart/2008/layout/LinedList"/>
    <dgm:cxn modelId="{61C627EE-3EA8-456B-AC68-B0EA065ABA61}" type="presParOf" srcId="{9CA91650-C49E-4EBD-A923-E8A1FC149231}" destId="{9D6C1801-6E98-406C-966D-9F58545079DF}" srcOrd="4" destOrd="0" presId="urn:microsoft.com/office/officeart/2008/layout/LinedList"/>
    <dgm:cxn modelId="{369FA227-C30F-4BD2-B0D2-26A9E1E0D013}" type="presParOf" srcId="{9CA91650-C49E-4EBD-A923-E8A1FC149231}" destId="{718D6113-165F-41B2-B1CC-0FCFE9DDB38A}" srcOrd="5" destOrd="0" presId="urn:microsoft.com/office/officeart/2008/layout/LinedList"/>
    <dgm:cxn modelId="{D1113161-C672-44B9-8449-8918CB998F63}" type="presParOf" srcId="{718D6113-165F-41B2-B1CC-0FCFE9DDB38A}" destId="{BF290E59-E836-45CD-A2B8-03441D5F7AE8}" srcOrd="0" destOrd="0" presId="urn:microsoft.com/office/officeart/2008/layout/LinedList"/>
    <dgm:cxn modelId="{31F7A4DD-1995-4B31-8520-231F8E67B796}" type="presParOf" srcId="{718D6113-165F-41B2-B1CC-0FCFE9DDB38A}" destId="{FA9D5262-629E-4D20-B420-862232062DC1}" srcOrd="1" destOrd="0" presId="urn:microsoft.com/office/officeart/2008/layout/LinedList"/>
    <dgm:cxn modelId="{970486F9-7CA8-4B41-9A28-FAF167A4A82E}" type="presParOf" srcId="{9CA91650-C49E-4EBD-A923-E8A1FC149231}" destId="{78715DA5-3454-4274-9A2D-E0FBF6B72DE9}" srcOrd="6" destOrd="0" presId="urn:microsoft.com/office/officeart/2008/layout/LinedList"/>
    <dgm:cxn modelId="{6D71EA84-0350-48E9-8738-07281CF9A942}" type="presParOf" srcId="{9CA91650-C49E-4EBD-A923-E8A1FC149231}" destId="{73934D58-EC24-4748-AAD7-D8BAEE210480}" srcOrd="7" destOrd="0" presId="urn:microsoft.com/office/officeart/2008/layout/LinedList"/>
    <dgm:cxn modelId="{8168C285-043D-43BA-8593-154477279FBE}" type="presParOf" srcId="{73934D58-EC24-4748-AAD7-D8BAEE210480}" destId="{92F2D739-89D5-4130-B932-5CCE2DCBC0B6}" srcOrd="0" destOrd="0" presId="urn:microsoft.com/office/officeart/2008/layout/LinedList"/>
    <dgm:cxn modelId="{672D766A-F571-4579-B6EC-7B02FAC90059}" type="presParOf" srcId="{73934D58-EC24-4748-AAD7-D8BAEE210480}" destId="{4BE9DDF0-863D-4A28-B3B5-673CB7ECC3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3B54B6-6872-4366-8906-4B72C590DC9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78C4BA6-0E03-4F62-81FD-1A65A28AB9C4}">
      <dgm:prSet/>
      <dgm:spPr/>
      <dgm:t>
        <a:bodyPr/>
        <a:lstStyle/>
        <a:p>
          <a:r>
            <a:rPr lang="el-GR"/>
            <a:t>Η καλλιέργεια υγιών και υποστηρικτικών διαπροσωπικών σχέσεων μεταξύ των μαθητών αποτελεί απαραίτητη συνθήκη για την ομαλή ανάπτυξη, την ευημερία και την ακαδημαϊκή επιτυχία τους.</a:t>
          </a:r>
          <a:endParaRPr lang="en-US"/>
        </a:p>
      </dgm:t>
    </dgm:pt>
    <dgm:pt modelId="{D10AAC9A-7F73-40E9-901E-167DB9E317CA}" type="parTrans" cxnId="{F38FFF0C-C886-45EC-8687-989059914CB3}">
      <dgm:prSet/>
      <dgm:spPr/>
      <dgm:t>
        <a:bodyPr/>
        <a:lstStyle/>
        <a:p>
          <a:endParaRPr lang="en-US"/>
        </a:p>
      </dgm:t>
    </dgm:pt>
    <dgm:pt modelId="{1F71089E-65D0-45B1-A870-E3C5F2CDBFE8}" type="sibTrans" cxnId="{F38FFF0C-C886-45EC-8687-989059914CB3}">
      <dgm:prSet/>
      <dgm:spPr/>
      <dgm:t>
        <a:bodyPr/>
        <a:lstStyle/>
        <a:p>
          <a:endParaRPr lang="en-US"/>
        </a:p>
      </dgm:t>
    </dgm:pt>
    <dgm:pt modelId="{0AFB4711-BE27-4651-8DBA-AB8B79A0D70A}">
      <dgm:prSet/>
      <dgm:spPr/>
      <dgm:t>
        <a:bodyPr/>
        <a:lstStyle/>
        <a:p>
          <a:r>
            <a:rPr lang="el-GR"/>
            <a:t>Η υλοποίηση ενός ολοκληρωμένου σχεδίου δράσης, με την ενεργή συμμετοχή όλων των εμπλεκομένων μερών, μπορεί να συμβάλει σημαντικά στην επίτευξη αυτού του στόχου.</a:t>
          </a:r>
          <a:endParaRPr lang="en-US"/>
        </a:p>
      </dgm:t>
    </dgm:pt>
    <dgm:pt modelId="{49E9D6A3-AE28-473F-AC53-8E6E424CAC9A}" type="parTrans" cxnId="{FB7E0B77-3F07-4FEC-B6AA-14D2B4F277C3}">
      <dgm:prSet/>
      <dgm:spPr/>
      <dgm:t>
        <a:bodyPr/>
        <a:lstStyle/>
        <a:p>
          <a:endParaRPr lang="en-US"/>
        </a:p>
      </dgm:t>
    </dgm:pt>
    <dgm:pt modelId="{B0DB7A6B-46D2-4E27-9FE0-3063704F3FC2}" type="sibTrans" cxnId="{FB7E0B77-3F07-4FEC-B6AA-14D2B4F277C3}">
      <dgm:prSet/>
      <dgm:spPr/>
      <dgm:t>
        <a:bodyPr/>
        <a:lstStyle/>
        <a:p>
          <a:endParaRPr lang="en-US"/>
        </a:p>
      </dgm:t>
    </dgm:pt>
    <dgm:pt modelId="{ECE28845-3542-40E1-B7E7-3D840F029AAB}">
      <dgm:prSet/>
      <dgm:spPr/>
      <dgm:t>
        <a:bodyPr/>
        <a:lstStyle/>
        <a:p>
          <a:r>
            <a:rPr lang="el-GR"/>
            <a:t>Δημιουργώντας ένα σχολικό περιβάλλον όπου οι μαθητές νιώθουν ασφαλείς, αποδεκτοί και συνδεδεμένοι, μπορούμε να θέσουμε τα θεμέλια για μια πιο ευτυχισμένη, υγιή και παραγωγική ζωή.</a:t>
          </a:r>
          <a:endParaRPr lang="en-US"/>
        </a:p>
      </dgm:t>
    </dgm:pt>
    <dgm:pt modelId="{579EADFF-8BA6-49E0-9B3D-5C9E599680C0}" type="parTrans" cxnId="{C2F8F089-D231-49CC-9DAE-B771656620BB}">
      <dgm:prSet/>
      <dgm:spPr/>
      <dgm:t>
        <a:bodyPr/>
        <a:lstStyle/>
        <a:p>
          <a:endParaRPr lang="en-US"/>
        </a:p>
      </dgm:t>
    </dgm:pt>
    <dgm:pt modelId="{C68E50DB-98BE-49EC-8857-593B540F4AD3}" type="sibTrans" cxnId="{C2F8F089-D231-49CC-9DAE-B771656620BB}">
      <dgm:prSet/>
      <dgm:spPr/>
      <dgm:t>
        <a:bodyPr/>
        <a:lstStyle/>
        <a:p>
          <a:endParaRPr lang="en-US"/>
        </a:p>
      </dgm:t>
    </dgm:pt>
    <dgm:pt modelId="{853428C6-45F8-4F46-BA8A-1411B5C70DBA}" type="pres">
      <dgm:prSet presAssocID="{2B3B54B6-6872-4366-8906-4B72C590DC98}" presName="vert0" presStyleCnt="0">
        <dgm:presLayoutVars>
          <dgm:dir/>
          <dgm:animOne val="branch"/>
          <dgm:animLvl val="lvl"/>
        </dgm:presLayoutVars>
      </dgm:prSet>
      <dgm:spPr/>
      <dgm:t>
        <a:bodyPr/>
        <a:lstStyle/>
        <a:p>
          <a:endParaRPr lang="en-US"/>
        </a:p>
      </dgm:t>
    </dgm:pt>
    <dgm:pt modelId="{315B193C-6D78-4721-AE35-EDAC8AD161A5}" type="pres">
      <dgm:prSet presAssocID="{778C4BA6-0E03-4F62-81FD-1A65A28AB9C4}" presName="thickLine" presStyleLbl="alignNode1" presStyleIdx="0" presStyleCnt="3"/>
      <dgm:spPr/>
    </dgm:pt>
    <dgm:pt modelId="{03CDD5ED-839B-44E1-9A59-83AD1162C8D3}" type="pres">
      <dgm:prSet presAssocID="{778C4BA6-0E03-4F62-81FD-1A65A28AB9C4}" presName="horz1" presStyleCnt="0"/>
      <dgm:spPr/>
    </dgm:pt>
    <dgm:pt modelId="{B335B756-091E-4CB7-9C0D-24B205C55526}" type="pres">
      <dgm:prSet presAssocID="{778C4BA6-0E03-4F62-81FD-1A65A28AB9C4}" presName="tx1" presStyleLbl="revTx" presStyleIdx="0" presStyleCnt="3"/>
      <dgm:spPr/>
      <dgm:t>
        <a:bodyPr/>
        <a:lstStyle/>
        <a:p>
          <a:endParaRPr lang="en-US"/>
        </a:p>
      </dgm:t>
    </dgm:pt>
    <dgm:pt modelId="{34B1457B-60B4-4F02-A177-FF9B241CBD59}" type="pres">
      <dgm:prSet presAssocID="{778C4BA6-0E03-4F62-81FD-1A65A28AB9C4}" presName="vert1" presStyleCnt="0"/>
      <dgm:spPr/>
    </dgm:pt>
    <dgm:pt modelId="{2D7B6A95-1C34-496B-9230-170BF1410D61}" type="pres">
      <dgm:prSet presAssocID="{0AFB4711-BE27-4651-8DBA-AB8B79A0D70A}" presName="thickLine" presStyleLbl="alignNode1" presStyleIdx="1" presStyleCnt="3"/>
      <dgm:spPr/>
    </dgm:pt>
    <dgm:pt modelId="{735E848A-AFA7-4614-B14A-E4CAFED17769}" type="pres">
      <dgm:prSet presAssocID="{0AFB4711-BE27-4651-8DBA-AB8B79A0D70A}" presName="horz1" presStyleCnt="0"/>
      <dgm:spPr/>
    </dgm:pt>
    <dgm:pt modelId="{3F9744EB-CCF6-4131-AC26-EA77C39483E1}" type="pres">
      <dgm:prSet presAssocID="{0AFB4711-BE27-4651-8DBA-AB8B79A0D70A}" presName="tx1" presStyleLbl="revTx" presStyleIdx="1" presStyleCnt="3"/>
      <dgm:spPr/>
      <dgm:t>
        <a:bodyPr/>
        <a:lstStyle/>
        <a:p>
          <a:endParaRPr lang="en-US"/>
        </a:p>
      </dgm:t>
    </dgm:pt>
    <dgm:pt modelId="{EF963F72-115A-46D1-B098-6D6B34E9790B}" type="pres">
      <dgm:prSet presAssocID="{0AFB4711-BE27-4651-8DBA-AB8B79A0D70A}" presName="vert1" presStyleCnt="0"/>
      <dgm:spPr/>
    </dgm:pt>
    <dgm:pt modelId="{CE9F9FFC-77F9-4B50-899E-3432BEEDA125}" type="pres">
      <dgm:prSet presAssocID="{ECE28845-3542-40E1-B7E7-3D840F029AAB}" presName="thickLine" presStyleLbl="alignNode1" presStyleIdx="2" presStyleCnt="3"/>
      <dgm:spPr/>
    </dgm:pt>
    <dgm:pt modelId="{865851DB-7D44-47F1-A269-9E57EB0F3255}" type="pres">
      <dgm:prSet presAssocID="{ECE28845-3542-40E1-B7E7-3D840F029AAB}" presName="horz1" presStyleCnt="0"/>
      <dgm:spPr/>
    </dgm:pt>
    <dgm:pt modelId="{30D5A9B6-579F-41BD-B7F4-1ACD78E7B1A2}" type="pres">
      <dgm:prSet presAssocID="{ECE28845-3542-40E1-B7E7-3D840F029AAB}" presName="tx1" presStyleLbl="revTx" presStyleIdx="2" presStyleCnt="3"/>
      <dgm:spPr/>
      <dgm:t>
        <a:bodyPr/>
        <a:lstStyle/>
        <a:p>
          <a:endParaRPr lang="en-US"/>
        </a:p>
      </dgm:t>
    </dgm:pt>
    <dgm:pt modelId="{C8C5995B-1372-42E0-BF84-BEBFFFB55C1E}" type="pres">
      <dgm:prSet presAssocID="{ECE28845-3542-40E1-B7E7-3D840F029AAB}" presName="vert1" presStyleCnt="0"/>
      <dgm:spPr/>
    </dgm:pt>
  </dgm:ptLst>
  <dgm:cxnLst>
    <dgm:cxn modelId="{BBAE4FC5-8919-4D5C-8274-52637839887E}" type="presOf" srcId="{ECE28845-3542-40E1-B7E7-3D840F029AAB}" destId="{30D5A9B6-579F-41BD-B7F4-1ACD78E7B1A2}" srcOrd="0" destOrd="0" presId="urn:microsoft.com/office/officeart/2008/layout/LinedList"/>
    <dgm:cxn modelId="{F38FFF0C-C886-45EC-8687-989059914CB3}" srcId="{2B3B54B6-6872-4366-8906-4B72C590DC98}" destId="{778C4BA6-0E03-4F62-81FD-1A65A28AB9C4}" srcOrd="0" destOrd="0" parTransId="{D10AAC9A-7F73-40E9-901E-167DB9E317CA}" sibTransId="{1F71089E-65D0-45B1-A870-E3C5F2CDBFE8}"/>
    <dgm:cxn modelId="{0B29519C-F66E-4072-847C-93544035E1EB}" type="presOf" srcId="{778C4BA6-0E03-4F62-81FD-1A65A28AB9C4}" destId="{B335B756-091E-4CB7-9C0D-24B205C55526}" srcOrd="0" destOrd="0" presId="urn:microsoft.com/office/officeart/2008/layout/LinedList"/>
    <dgm:cxn modelId="{A732060E-7A39-4924-884E-B42748072B46}" type="presOf" srcId="{0AFB4711-BE27-4651-8DBA-AB8B79A0D70A}" destId="{3F9744EB-CCF6-4131-AC26-EA77C39483E1}" srcOrd="0" destOrd="0" presId="urn:microsoft.com/office/officeart/2008/layout/LinedList"/>
    <dgm:cxn modelId="{C2F8F089-D231-49CC-9DAE-B771656620BB}" srcId="{2B3B54B6-6872-4366-8906-4B72C590DC98}" destId="{ECE28845-3542-40E1-B7E7-3D840F029AAB}" srcOrd="2" destOrd="0" parTransId="{579EADFF-8BA6-49E0-9B3D-5C9E599680C0}" sibTransId="{C68E50DB-98BE-49EC-8857-593B540F4AD3}"/>
    <dgm:cxn modelId="{34670765-3F14-44F1-A4B5-DE6718E563AD}" type="presOf" srcId="{2B3B54B6-6872-4366-8906-4B72C590DC98}" destId="{853428C6-45F8-4F46-BA8A-1411B5C70DBA}" srcOrd="0" destOrd="0" presId="urn:microsoft.com/office/officeart/2008/layout/LinedList"/>
    <dgm:cxn modelId="{FB7E0B77-3F07-4FEC-B6AA-14D2B4F277C3}" srcId="{2B3B54B6-6872-4366-8906-4B72C590DC98}" destId="{0AFB4711-BE27-4651-8DBA-AB8B79A0D70A}" srcOrd="1" destOrd="0" parTransId="{49E9D6A3-AE28-473F-AC53-8E6E424CAC9A}" sibTransId="{B0DB7A6B-46D2-4E27-9FE0-3063704F3FC2}"/>
    <dgm:cxn modelId="{D001C448-993A-4F0D-A6C3-CC48A8A00CD8}" type="presParOf" srcId="{853428C6-45F8-4F46-BA8A-1411B5C70DBA}" destId="{315B193C-6D78-4721-AE35-EDAC8AD161A5}" srcOrd="0" destOrd="0" presId="urn:microsoft.com/office/officeart/2008/layout/LinedList"/>
    <dgm:cxn modelId="{5B2DBF94-A161-4FF0-9A2C-94B04660A9A6}" type="presParOf" srcId="{853428C6-45F8-4F46-BA8A-1411B5C70DBA}" destId="{03CDD5ED-839B-44E1-9A59-83AD1162C8D3}" srcOrd="1" destOrd="0" presId="urn:microsoft.com/office/officeart/2008/layout/LinedList"/>
    <dgm:cxn modelId="{C9C5A694-E5E9-4188-85FE-26088F93C4A7}" type="presParOf" srcId="{03CDD5ED-839B-44E1-9A59-83AD1162C8D3}" destId="{B335B756-091E-4CB7-9C0D-24B205C55526}" srcOrd="0" destOrd="0" presId="urn:microsoft.com/office/officeart/2008/layout/LinedList"/>
    <dgm:cxn modelId="{035F9BED-3316-4B84-9EFE-AAB0F14379F7}" type="presParOf" srcId="{03CDD5ED-839B-44E1-9A59-83AD1162C8D3}" destId="{34B1457B-60B4-4F02-A177-FF9B241CBD59}" srcOrd="1" destOrd="0" presId="urn:microsoft.com/office/officeart/2008/layout/LinedList"/>
    <dgm:cxn modelId="{3E709E62-427A-4F29-B7CB-4DEB250557C0}" type="presParOf" srcId="{853428C6-45F8-4F46-BA8A-1411B5C70DBA}" destId="{2D7B6A95-1C34-496B-9230-170BF1410D61}" srcOrd="2" destOrd="0" presId="urn:microsoft.com/office/officeart/2008/layout/LinedList"/>
    <dgm:cxn modelId="{1D9276AE-9F6D-450E-A488-3F4A1DC1F0DB}" type="presParOf" srcId="{853428C6-45F8-4F46-BA8A-1411B5C70DBA}" destId="{735E848A-AFA7-4614-B14A-E4CAFED17769}" srcOrd="3" destOrd="0" presId="urn:microsoft.com/office/officeart/2008/layout/LinedList"/>
    <dgm:cxn modelId="{34304DF0-7E1E-4D8D-B5E6-35882692A52D}" type="presParOf" srcId="{735E848A-AFA7-4614-B14A-E4CAFED17769}" destId="{3F9744EB-CCF6-4131-AC26-EA77C39483E1}" srcOrd="0" destOrd="0" presId="urn:microsoft.com/office/officeart/2008/layout/LinedList"/>
    <dgm:cxn modelId="{95A4FD63-5C3D-46F0-842A-D6773D62F6DE}" type="presParOf" srcId="{735E848A-AFA7-4614-B14A-E4CAFED17769}" destId="{EF963F72-115A-46D1-B098-6D6B34E9790B}" srcOrd="1" destOrd="0" presId="urn:microsoft.com/office/officeart/2008/layout/LinedList"/>
    <dgm:cxn modelId="{8E4B2468-BDD5-4A2D-BFBE-3E81776F022C}" type="presParOf" srcId="{853428C6-45F8-4F46-BA8A-1411B5C70DBA}" destId="{CE9F9FFC-77F9-4B50-899E-3432BEEDA125}" srcOrd="4" destOrd="0" presId="urn:microsoft.com/office/officeart/2008/layout/LinedList"/>
    <dgm:cxn modelId="{F35C434D-E52A-4AF5-9E67-AC31F8F69C72}" type="presParOf" srcId="{853428C6-45F8-4F46-BA8A-1411B5C70DBA}" destId="{865851DB-7D44-47F1-A269-9E57EB0F3255}" srcOrd="5" destOrd="0" presId="urn:microsoft.com/office/officeart/2008/layout/LinedList"/>
    <dgm:cxn modelId="{4F9EE9A5-088A-4568-BFBF-8C4D825464A6}" type="presParOf" srcId="{865851DB-7D44-47F1-A269-9E57EB0F3255}" destId="{30D5A9B6-579F-41BD-B7F4-1ACD78E7B1A2}" srcOrd="0" destOrd="0" presId="urn:microsoft.com/office/officeart/2008/layout/LinedList"/>
    <dgm:cxn modelId="{3B56C72D-8A79-441C-B41B-D0C50F454609}" type="presParOf" srcId="{865851DB-7D44-47F1-A269-9E57EB0F3255}" destId="{C8C5995B-1372-42E0-BF84-BEBFFFB55C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AF490-2BD4-4C3D-9833-964A715FB269}"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65717DD-0740-4554-B6B2-FF70C4389DB3}">
      <dgm:prSet/>
      <dgm:spPr/>
      <dgm:t>
        <a:bodyPr/>
        <a:lstStyle/>
        <a:p>
          <a:r>
            <a:rPr lang="el-GR" b="1"/>
            <a:t>Ακαδημαϊκή επιτυχία: </a:t>
          </a:r>
          <a:r>
            <a:rPr lang="el-GR"/>
            <a:t>Η αίσθηση υποστήριξης και αποδοχής από τους συμμαθητές μπορεί να ενισχύσει το κίνητρο και την αυτοπεποίθηση για μάθηση.</a:t>
          </a:r>
          <a:endParaRPr lang="en-US"/>
        </a:p>
      </dgm:t>
    </dgm:pt>
    <dgm:pt modelId="{D6E60B56-A458-4320-97CD-E12FE95C665C}" type="parTrans" cxnId="{50D954A2-B84F-4256-9233-53D552AA05ED}">
      <dgm:prSet/>
      <dgm:spPr/>
      <dgm:t>
        <a:bodyPr/>
        <a:lstStyle/>
        <a:p>
          <a:endParaRPr lang="en-US"/>
        </a:p>
      </dgm:t>
    </dgm:pt>
    <dgm:pt modelId="{D6609763-2CB2-4466-8FF7-4C3160A32B18}" type="sibTrans" cxnId="{50D954A2-B84F-4256-9233-53D552AA05ED}">
      <dgm:prSet phldrT="1"/>
      <dgm:spPr/>
      <dgm:t>
        <a:bodyPr/>
        <a:lstStyle/>
        <a:p>
          <a:r>
            <a:rPr lang="en-US"/>
            <a:t>1</a:t>
          </a:r>
        </a:p>
      </dgm:t>
    </dgm:pt>
    <dgm:pt modelId="{04631A25-FC26-437C-8C27-61A83492FEF5}">
      <dgm:prSet/>
      <dgm:spPr/>
      <dgm:t>
        <a:bodyPr/>
        <a:lstStyle/>
        <a:p>
          <a:r>
            <a:rPr lang="el-GR" b="1"/>
            <a:t>Κοινωνικο-συναισθηματική ανάπτυξη</a:t>
          </a:r>
          <a:r>
            <a:rPr lang="el-GR"/>
            <a:t>: Οι μαθητές μαθαίνουν βασικές δεξιότητες όπως η επικοινωνία, η ενσυναίσθηση, η επίλυση συγκρούσεων και η συνεργασία.</a:t>
          </a:r>
          <a:endParaRPr lang="en-US"/>
        </a:p>
      </dgm:t>
    </dgm:pt>
    <dgm:pt modelId="{0BA1A6B5-0A63-4F4F-AAE6-CAD0B6C5C195}" type="parTrans" cxnId="{28BB2DE7-F385-4ADD-A180-A6FB8C1E0950}">
      <dgm:prSet/>
      <dgm:spPr/>
      <dgm:t>
        <a:bodyPr/>
        <a:lstStyle/>
        <a:p>
          <a:endParaRPr lang="en-US"/>
        </a:p>
      </dgm:t>
    </dgm:pt>
    <dgm:pt modelId="{697D0A69-C984-43BD-B6BF-F117DF3C9D27}" type="sibTrans" cxnId="{28BB2DE7-F385-4ADD-A180-A6FB8C1E0950}">
      <dgm:prSet phldrT="2"/>
      <dgm:spPr/>
      <dgm:t>
        <a:bodyPr/>
        <a:lstStyle/>
        <a:p>
          <a:r>
            <a:rPr lang="en-US"/>
            <a:t>2</a:t>
          </a:r>
        </a:p>
      </dgm:t>
    </dgm:pt>
    <dgm:pt modelId="{19100944-C6EA-4A2C-9CD3-5AE6AAD2DDF0}">
      <dgm:prSet/>
      <dgm:spPr/>
      <dgm:t>
        <a:bodyPr/>
        <a:lstStyle/>
        <a:p>
          <a:r>
            <a:rPr lang="el-GR" b="1"/>
            <a:t>Ψυχική υγεία: </a:t>
          </a:r>
          <a:r>
            <a:rPr lang="el-GR"/>
            <a:t>Η αίσθηση του ανήκειν και η θετική αλληλεπίδραση με τους συνομηλίκους μπορούν να μειώσουν το άγχος, το άγχος και την κατάθλιψη.</a:t>
          </a:r>
          <a:endParaRPr lang="en-US"/>
        </a:p>
      </dgm:t>
    </dgm:pt>
    <dgm:pt modelId="{1BB4BA28-F286-4FEC-9890-D412BDBB77A2}" type="parTrans" cxnId="{40F725DC-693A-4689-9DBA-101FD5C52A3D}">
      <dgm:prSet/>
      <dgm:spPr/>
      <dgm:t>
        <a:bodyPr/>
        <a:lstStyle/>
        <a:p>
          <a:endParaRPr lang="en-US"/>
        </a:p>
      </dgm:t>
    </dgm:pt>
    <dgm:pt modelId="{71B22E6D-AF40-4F78-B942-318E43E101C8}" type="sibTrans" cxnId="{40F725DC-693A-4689-9DBA-101FD5C52A3D}">
      <dgm:prSet phldrT="3"/>
      <dgm:spPr/>
      <dgm:t>
        <a:bodyPr/>
        <a:lstStyle/>
        <a:p>
          <a:r>
            <a:rPr lang="en-US"/>
            <a:t>3</a:t>
          </a:r>
        </a:p>
      </dgm:t>
    </dgm:pt>
    <dgm:pt modelId="{101F0212-CD5E-4C3A-A196-8376E39ADD6B}" type="pres">
      <dgm:prSet presAssocID="{A9EAF490-2BD4-4C3D-9833-964A715FB269}" presName="Name0" presStyleCnt="0">
        <dgm:presLayoutVars>
          <dgm:animLvl val="lvl"/>
          <dgm:resizeHandles val="exact"/>
        </dgm:presLayoutVars>
      </dgm:prSet>
      <dgm:spPr/>
      <dgm:t>
        <a:bodyPr/>
        <a:lstStyle/>
        <a:p>
          <a:endParaRPr lang="en-US"/>
        </a:p>
      </dgm:t>
    </dgm:pt>
    <dgm:pt modelId="{418B1B41-7D21-4FD7-BAA2-767C9B572F02}" type="pres">
      <dgm:prSet presAssocID="{265717DD-0740-4554-B6B2-FF70C4389DB3}" presName="compositeNode" presStyleCnt="0">
        <dgm:presLayoutVars>
          <dgm:bulletEnabled val="1"/>
        </dgm:presLayoutVars>
      </dgm:prSet>
      <dgm:spPr/>
    </dgm:pt>
    <dgm:pt modelId="{F2037DE6-027E-476D-A561-4FCEB81DB773}" type="pres">
      <dgm:prSet presAssocID="{265717DD-0740-4554-B6B2-FF70C4389DB3}" presName="bgRect" presStyleLbl="bgAccFollowNode1" presStyleIdx="0" presStyleCnt="3"/>
      <dgm:spPr/>
      <dgm:t>
        <a:bodyPr/>
        <a:lstStyle/>
        <a:p>
          <a:endParaRPr lang="en-US"/>
        </a:p>
      </dgm:t>
    </dgm:pt>
    <dgm:pt modelId="{B384102B-7865-4F3D-9625-74478C494949}" type="pres">
      <dgm:prSet presAssocID="{D6609763-2CB2-4466-8FF7-4C3160A32B18}" presName="sibTransNodeCircle" presStyleLbl="alignNode1" presStyleIdx="0" presStyleCnt="6">
        <dgm:presLayoutVars>
          <dgm:chMax val="0"/>
          <dgm:bulletEnabled/>
        </dgm:presLayoutVars>
      </dgm:prSet>
      <dgm:spPr/>
      <dgm:t>
        <a:bodyPr/>
        <a:lstStyle/>
        <a:p>
          <a:endParaRPr lang="en-US"/>
        </a:p>
      </dgm:t>
    </dgm:pt>
    <dgm:pt modelId="{452CC12F-8E33-40BF-B2E9-0A0B171167B7}" type="pres">
      <dgm:prSet presAssocID="{265717DD-0740-4554-B6B2-FF70C4389DB3}" presName="bottomLine" presStyleLbl="alignNode1" presStyleIdx="1" presStyleCnt="6">
        <dgm:presLayoutVars/>
      </dgm:prSet>
      <dgm:spPr/>
    </dgm:pt>
    <dgm:pt modelId="{C3024A4C-705A-42A7-871D-9FC76FCAB71C}" type="pres">
      <dgm:prSet presAssocID="{265717DD-0740-4554-B6B2-FF70C4389DB3}" presName="nodeText" presStyleLbl="bgAccFollowNode1" presStyleIdx="0" presStyleCnt="3">
        <dgm:presLayoutVars>
          <dgm:bulletEnabled val="1"/>
        </dgm:presLayoutVars>
      </dgm:prSet>
      <dgm:spPr/>
      <dgm:t>
        <a:bodyPr/>
        <a:lstStyle/>
        <a:p>
          <a:endParaRPr lang="en-US"/>
        </a:p>
      </dgm:t>
    </dgm:pt>
    <dgm:pt modelId="{02CE4D2E-121F-46E9-B60F-6241F9C8E2B9}" type="pres">
      <dgm:prSet presAssocID="{D6609763-2CB2-4466-8FF7-4C3160A32B18}" presName="sibTrans" presStyleCnt="0"/>
      <dgm:spPr/>
    </dgm:pt>
    <dgm:pt modelId="{17A1C941-73B0-4790-8648-92D1BFB152A8}" type="pres">
      <dgm:prSet presAssocID="{04631A25-FC26-437C-8C27-61A83492FEF5}" presName="compositeNode" presStyleCnt="0">
        <dgm:presLayoutVars>
          <dgm:bulletEnabled val="1"/>
        </dgm:presLayoutVars>
      </dgm:prSet>
      <dgm:spPr/>
    </dgm:pt>
    <dgm:pt modelId="{4751C1A0-5508-4EFD-827B-D815F51BC2D2}" type="pres">
      <dgm:prSet presAssocID="{04631A25-FC26-437C-8C27-61A83492FEF5}" presName="bgRect" presStyleLbl="bgAccFollowNode1" presStyleIdx="1" presStyleCnt="3"/>
      <dgm:spPr/>
      <dgm:t>
        <a:bodyPr/>
        <a:lstStyle/>
        <a:p>
          <a:endParaRPr lang="en-US"/>
        </a:p>
      </dgm:t>
    </dgm:pt>
    <dgm:pt modelId="{488A7B7D-3901-428B-937D-81016EAA6332}" type="pres">
      <dgm:prSet presAssocID="{697D0A69-C984-43BD-B6BF-F117DF3C9D27}" presName="sibTransNodeCircle" presStyleLbl="alignNode1" presStyleIdx="2" presStyleCnt="6">
        <dgm:presLayoutVars>
          <dgm:chMax val="0"/>
          <dgm:bulletEnabled/>
        </dgm:presLayoutVars>
      </dgm:prSet>
      <dgm:spPr/>
      <dgm:t>
        <a:bodyPr/>
        <a:lstStyle/>
        <a:p>
          <a:endParaRPr lang="en-US"/>
        </a:p>
      </dgm:t>
    </dgm:pt>
    <dgm:pt modelId="{E15BDFD1-8E6F-42ED-B51D-C520609236B1}" type="pres">
      <dgm:prSet presAssocID="{04631A25-FC26-437C-8C27-61A83492FEF5}" presName="bottomLine" presStyleLbl="alignNode1" presStyleIdx="3" presStyleCnt="6">
        <dgm:presLayoutVars/>
      </dgm:prSet>
      <dgm:spPr/>
    </dgm:pt>
    <dgm:pt modelId="{E794CC90-B034-4F49-9EB9-F7BD217B30AD}" type="pres">
      <dgm:prSet presAssocID="{04631A25-FC26-437C-8C27-61A83492FEF5}" presName="nodeText" presStyleLbl="bgAccFollowNode1" presStyleIdx="1" presStyleCnt="3">
        <dgm:presLayoutVars>
          <dgm:bulletEnabled val="1"/>
        </dgm:presLayoutVars>
      </dgm:prSet>
      <dgm:spPr/>
      <dgm:t>
        <a:bodyPr/>
        <a:lstStyle/>
        <a:p>
          <a:endParaRPr lang="en-US"/>
        </a:p>
      </dgm:t>
    </dgm:pt>
    <dgm:pt modelId="{62FC6A9B-BF6E-44A9-A99A-F4E7D939CF79}" type="pres">
      <dgm:prSet presAssocID="{697D0A69-C984-43BD-B6BF-F117DF3C9D27}" presName="sibTrans" presStyleCnt="0"/>
      <dgm:spPr/>
    </dgm:pt>
    <dgm:pt modelId="{28E530CA-B849-4C0E-B00D-BFD88F3A99D1}" type="pres">
      <dgm:prSet presAssocID="{19100944-C6EA-4A2C-9CD3-5AE6AAD2DDF0}" presName="compositeNode" presStyleCnt="0">
        <dgm:presLayoutVars>
          <dgm:bulletEnabled val="1"/>
        </dgm:presLayoutVars>
      </dgm:prSet>
      <dgm:spPr/>
    </dgm:pt>
    <dgm:pt modelId="{38CE9DB4-E9A0-4D3C-8772-7D66A0BC1D85}" type="pres">
      <dgm:prSet presAssocID="{19100944-C6EA-4A2C-9CD3-5AE6AAD2DDF0}" presName="bgRect" presStyleLbl="bgAccFollowNode1" presStyleIdx="2" presStyleCnt="3"/>
      <dgm:spPr/>
      <dgm:t>
        <a:bodyPr/>
        <a:lstStyle/>
        <a:p>
          <a:endParaRPr lang="en-US"/>
        </a:p>
      </dgm:t>
    </dgm:pt>
    <dgm:pt modelId="{E96488AA-9B1E-4D67-A7C2-0458D5C692BB}" type="pres">
      <dgm:prSet presAssocID="{71B22E6D-AF40-4F78-B942-318E43E101C8}" presName="sibTransNodeCircle" presStyleLbl="alignNode1" presStyleIdx="4" presStyleCnt="6">
        <dgm:presLayoutVars>
          <dgm:chMax val="0"/>
          <dgm:bulletEnabled/>
        </dgm:presLayoutVars>
      </dgm:prSet>
      <dgm:spPr/>
      <dgm:t>
        <a:bodyPr/>
        <a:lstStyle/>
        <a:p>
          <a:endParaRPr lang="en-US"/>
        </a:p>
      </dgm:t>
    </dgm:pt>
    <dgm:pt modelId="{D5DEFFB7-5289-4FE0-9C9A-82CF750B314F}" type="pres">
      <dgm:prSet presAssocID="{19100944-C6EA-4A2C-9CD3-5AE6AAD2DDF0}" presName="bottomLine" presStyleLbl="alignNode1" presStyleIdx="5" presStyleCnt="6">
        <dgm:presLayoutVars/>
      </dgm:prSet>
      <dgm:spPr/>
    </dgm:pt>
    <dgm:pt modelId="{4B63503B-C397-44C0-98B9-2CCB072A55AC}" type="pres">
      <dgm:prSet presAssocID="{19100944-C6EA-4A2C-9CD3-5AE6AAD2DDF0}" presName="nodeText" presStyleLbl="bgAccFollowNode1" presStyleIdx="2" presStyleCnt="3">
        <dgm:presLayoutVars>
          <dgm:bulletEnabled val="1"/>
        </dgm:presLayoutVars>
      </dgm:prSet>
      <dgm:spPr/>
      <dgm:t>
        <a:bodyPr/>
        <a:lstStyle/>
        <a:p>
          <a:endParaRPr lang="en-US"/>
        </a:p>
      </dgm:t>
    </dgm:pt>
  </dgm:ptLst>
  <dgm:cxnLst>
    <dgm:cxn modelId="{4958C69F-0664-4A5D-88EA-ECFCF3B9D83F}" type="presOf" srcId="{265717DD-0740-4554-B6B2-FF70C4389DB3}" destId="{F2037DE6-027E-476D-A561-4FCEB81DB773}" srcOrd="0" destOrd="0" presId="urn:microsoft.com/office/officeart/2016/7/layout/BasicLinearProcessNumbered"/>
    <dgm:cxn modelId="{79649D72-E633-426E-A865-347886E4DF42}" type="presOf" srcId="{19100944-C6EA-4A2C-9CD3-5AE6AAD2DDF0}" destId="{4B63503B-C397-44C0-98B9-2CCB072A55AC}" srcOrd="1" destOrd="0" presId="urn:microsoft.com/office/officeart/2016/7/layout/BasicLinearProcessNumbered"/>
    <dgm:cxn modelId="{50D954A2-B84F-4256-9233-53D552AA05ED}" srcId="{A9EAF490-2BD4-4C3D-9833-964A715FB269}" destId="{265717DD-0740-4554-B6B2-FF70C4389DB3}" srcOrd="0" destOrd="0" parTransId="{D6E60B56-A458-4320-97CD-E12FE95C665C}" sibTransId="{D6609763-2CB2-4466-8FF7-4C3160A32B18}"/>
    <dgm:cxn modelId="{28BB2DE7-F385-4ADD-A180-A6FB8C1E0950}" srcId="{A9EAF490-2BD4-4C3D-9833-964A715FB269}" destId="{04631A25-FC26-437C-8C27-61A83492FEF5}" srcOrd="1" destOrd="0" parTransId="{0BA1A6B5-0A63-4F4F-AAE6-CAD0B6C5C195}" sibTransId="{697D0A69-C984-43BD-B6BF-F117DF3C9D27}"/>
    <dgm:cxn modelId="{6DD6CD5E-159C-434F-976F-264C74A09892}" type="presOf" srcId="{697D0A69-C984-43BD-B6BF-F117DF3C9D27}" destId="{488A7B7D-3901-428B-937D-81016EAA6332}" srcOrd="0" destOrd="0" presId="urn:microsoft.com/office/officeart/2016/7/layout/BasicLinearProcessNumbered"/>
    <dgm:cxn modelId="{D3EC8FE5-82FA-4AD2-9BC2-81D68C4DC1A8}" type="presOf" srcId="{A9EAF490-2BD4-4C3D-9833-964A715FB269}" destId="{101F0212-CD5E-4C3A-A196-8376E39ADD6B}" srcOrd="0" destOrd="0" presId="urn:microsoft.com/office/officeart/2016/7/layout/BasicLinearProcessNumbered"/>
    <dgm:cxn modelId="{40F725DC-693A-4689-9DBA-101FD5C52A3D}" srcId="{A9EAF490-2BD4-4C3D-9833-964A715FB269}" destId="{19100944-C6EA-4A2C-9CD3-5AE6AAD2DDF0}" srcOrd="2" destOrd="0" parTransId="{1BB4BA28-F286-4FEC-9890-D412BDBB77A2}" sibTransId="{71B22E6D-AF40-4F78-B942-318E43E101C8}"/>
    <dgm:cxn modelId="{D678D27D-797A-450A-A6B1-7C512452AE8C}" type="presOf" srcId="{71B22E6D-AF40-4F78-B942-318E43E101C8}" destId="{E96488AA-9B1E-4D67-A7C2-0458D5C692BB}" srcOrd="0" destOrd="0" presId="urn:microsoft.com/office/officeart/2016/7/layout/BasicLinearProcessNumbered"/>
    <dgm:cxn modelId="{33FCE4BA-7571-46E1-B891-4951D815463F}" type="presOf" srcId="{04631A25-FC26-437C-8C27-61A83492FEF5}" destId="{E794CC90-B034-4F49-9EB9-F7BD217B30AD}" srcOrd="1" destOrd="0" presId="urn:microsoft.com/office/officeart/2016/7/layout/BasicLinearProcessNumbered"/>
    <dgm:cxn modelId="{90273895-7DAE-4406-B71E-24B054DFB2ED}" type="presOf" srcId="{265717DD-0740-4554-B6B2-FF70C4389DB3}" destId="{C3024A4C-705A-42A7-871D-9FC76FCAB71C}" srcOrd="1" destOrd="0" presId="urn:microsoft.com/office/officeart/2016/7/layout/BasicLinearProcessNumbered"/>
    <dgm:cxn modelId="{F5219E1B-21F8-43B7-880F-7D18F8F822DD}" type="presOf" srcId="{D6609763-2CB2-4466-8FF7-4C3160A32B18}" destId="{B384102B-7865-4F3D-9625-74478C494949}" srcOrd="0" destOrd="0" presId="urn:microsoft.com/office/officeart/2016/7/layout/BasicLinearProcessNumbered"/>
    <dgm:cxn modelId="{E2008B63-7729-40EA-838E-9768C46DE033}" type="presOf" srcId="{19100944-C6EA-4A2C-9CD3-5AE6AAD2DDF0}" destId="{38CE9DB4-E9A0-4D3C-8772-7D66A0BC1D85}" srcOrd="0" destOrd="0" presId="urn:microsoft.com/office/officeart/2016/7/layout/BasicLinearProcessNumbered"/>
    <dgm:cxn modelId="{5494BA67-D9EC-41BC-A503-51078F60AFEA}" type="presOf" srcId="{04631A25-FC26-437C-8C27-61A83492FEF5}" destId="{4751C1A0-5508-4EFD-827B-D815F51BC2D2}" srcOrd="0" destOrd="0" presId="urn:microsoft.com/office/officeart/2016/7/layout/BasicLinearProcessNumbered"/>
    <dgm:cxn modelId="{1FC9711D-9B13-43C9-99DA-22324B3614CA}" type="presParOf" srcId="{101F0212-CD5E-4C3A-A196-8376E39ADD6B}" destId="{418B1B41-7D21-4FD7-BAA2-767C9B572F02}" srcOrd="0" destOrd="0" presId="urn:microsoft.com/office/officeart/2016/7/layout/BasicLinearProcessNumbered"/>
    <dgm:cxn modelId="{5D532900-C009-40B9-817B-BEB4DC5625B0}" type="presParOf" srcId="{418B1B41-7D21-4FD7-BAA2-767C9B572F02}" destId="{F2037DE6-027E-476D-A561-4FCEB81DB773}" srcOrd="0" destOrd="0" presId="urn:microsoft.com/office/officeart/2016/7/layout/BasicLinearProcessNumbered"/>
    <dgm:cxn modelId="{C90F744B-1179-4F15-BBE1-DE0CBB6E1A94}" type="presParOf" srcId="{418B1B41-7D21-4FD7-BAA2-767C9B572F02}" destId="{B384102B-7865-4F3D-9625-74478C494949}" srcOrd="1" destOrd="0" presId="urn:microsoft.com/office/officeart/2016/7/layout/BasicLinearProcessNumbered"/>
    <dgm:cxn modelId="{F02FE9D7-D008-4B11-B49D-6C849C087DCC}" type="presParOf" srcId="{418B1B41-7D21-4FD7-BAA2-767C9B572F02}" destId="{452CC12F-8E33-40BF-B2E9-0A0B171167B7}" srcOrd="2" destOrd="0" presId="urn:microsoft.com/office/officeart/2016/7/layout/BasicLinearProcessNumbered"/>
    <dgm:cxn modelId="{742A2F85-AB3E-4A60-92B3-6C8BC6A27C1B}" type="presParOf" srcId="{418B1B41-7D21-4FD7-BAA2-767C9B572F02}" destId="{C3024A4C-705A-42A7-871D-9FC76FCAB71C}" srcOrd="3" destOrd="0" presId="urn:microsoft.com/office/officeart/2016/7/layout/BasicLinearProcessNumbered"/>
    <dgm:cxn modelId="{86950EDD-01A8-4575-A30A-354EE7047BC8}" type="presParOf" srcId="{101F0212-CD5E-4C3A-A196-8376E39ADD6B}" destId="{02CE4D2E-121F-46E9-B60F-6241F9C8E2B9}" srcOrd="1" destOrd="0" presId="urn:microsoft.com/office/officeart/2016/7/layout/BasicLinearProcessNumbered"/>
    <dgm:cxn modelId="{B5781D71-612A-4E46-9B2F-3D06A4BEB262}" type="presParOf" srcId="{101F0212-CD5E-4C3A-A196-8376E39ADD6B}" destId="{17A1C941-73B0-4790-8648-92D1BFB152A8}" srcOrd="2" destOrd="0" presId="urn:microsoft.com/office/officeart/2016/7/layout/BasicLinearProcessNumbered"/>
    <dgm:cxn modelId="{F7CF7C55-19CE-4954-A720-DF9925034260}" type="presParOf" srcId="{17A1C941-73B0-4790-8648-92D1BFB152A8}" destId="{4751C1A0-5508-4EFD-827B-D815F51BC2D2}" srcOrd="0" destOrd="0" presId="urn:microsoft.com/office/officeart/2016/7/layout/BasicLinearProcessNumbered"/>
    <dgm:cxn modelId="{D659D6A1-CBA6-4F46-ADE8-6C6EF17C69B0}" type="presParOf" srcId="{17A1C941-73B0-4790-8648-92D1BFB152A8}" destId="{488A7B7D-3901-428B-937D-81016EAA6332}" srcOrd="1" destOrd="0" presId="urn:microsoft.com/office/officeart/2016/7/layout/BasicLinearProcessNumbered"/>
    <dgm:cxn modelId="{A4F4EE05-1E3C-4EAC-A917-4F7D2E429D39}" type="presParOf" srcId="{17A1C941-73B0-4790-8648-92D1BFB152A8}" destId="{E15BDFD1-8E6F-42ED-B51D-C520609236B1}" srcOrd="2" destOrd="0" presId="urn:microsoft.com/office/officeart/2016/7/layout/BasicLinearProcessNumbered"/>
    <dgm:cxn modelId="{65197CBD-FDD5-4C16-9BC6-E09A49C9FF98}" type="presParOf" srcId="{17A1C941-73B0-4790-8648-92D1BFB152A8}" destId="{E794CC90-B034-4F49-9EB9-F7BD217B30AD}" srcOrd="3" destOrd="0" presId="urn:microsoft.com/office/officeart/2016/7/layout/BasicLinearProcessNumbered"/>
    <dgm:cxn modelId="{6E80CA00-856E-4145-8D8B-3E239F6DBFBC}" type="presParOf" srcId="{101F0212-CD5E-4C3A-A196-8376E39ADD6B}" destId="{62FC6A9B-BF6E-44A9-A99A-F4E7D939CF79}" srcOrd="3" destOrd="0" presId="urn:microsoft.com/office/officeart/2016/7/layout/BasicLinearProcessNumbered"/>
    <dgm:cxn modelId="{8C7BB1EB-5412-4D6F-B6CB-4DB1473D669F}" type="presParOf" srcId="{101F0212-CD5E-4C3A-A196-8376E39ADD6B}" destId="{28E530CA-B849-4C0E-B00D-BFD88F3A99D1}" srcOrd="4" destOrd="0" presId="urn:microsoft.com/office/officeart/2016/7/layout/BasicLinearProcessNumbered"/>
    <dgm:cxn modelId="{4B7E1BD0-CDB0-49DA-9C42-24CBE1C2A396}" type="presParOf" srcId="{28E530CA-B849-4C0E-B00D-BFD88F3A99D1}" destId="{38CE9DB4-E9A0-4D3C-8772-7D66A0BC1D85}" srcOrd="0" destOrd="0" presId="urn:microsoft.com/office/officeart/2016/7/layout/BasicLinearProcessNumbered"/>
    <dgm:cxn modelId="{99A8332C-8B1E-4953-8CB2-06860D13CCDC}" type="presParOf" srcId="{28E530CA-B849-4C0E-B00D-BFD88F3A99D1}" destId="{E96488AA-9B1E-4D67-A7C2-0458D5C692BB}" srcOrd="1" destOrd="0" presId="urn:microsoft.com/office/officeart/2016/7/layout/BasicLinearProcessNumbered"/>
    <dgm:cxn modelId="{6C2C4A70-268A-4609-9633-9101ED1EC691}" type="presParOf" srcId="{28E530CA-B849-4C0E-B00D-BFD88F3A99D1}" destId="{D5DEFFB7-5289-4FE0-9C9A-82CF750B314F}" srcOrd="2" destOrd="0" presId="urn:microsoft.com/office/officeart/2016/7/layout/BasicLinearProcessNumbered"/>
    <dgm:cxn modelId="{01C4985C-B03A-466B-8042-AD5A48FB463E}" type="presParOf" srcId="{28E530CA-B849-4C0E-B00D-BFD88F3A99D1}" destId="{4B63503B-C397-44C0-98B9-2CCB072A55AC}"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85C01-7C74-44FD-B103-8516F0F9658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2F5016A-7253-490C-8F6C-CB43088BA5B4}">
      <dgm:prSet phldrT="[Text]" phldr="1"/>
      <dgm:spPr/>
      <dgm:t>
        <a:bodyPr/>
        <a:lstStyle/>
        <a:p>
          <a:endParaRPr lang="en-US" dirty="0"/>
        </a:p>
      </dgm:t>
    </dgm:pt>
    <dgm:pt modelId="{60B51242-837E-401F-95AA-54E73E62D489}" type="parTrans" cxnId="{B72613D5-412B-4214-AB5D-9BD8B1D5106A}">
      <dgm:prSet/>
      <dgm:spPr/>
      <dgm:t>
        <a:bodyPr/>
        <a:lstStyle/>
        <a:p>
          <a:endParaRPr lang="en-US"/>
        </a:p>
      </dgm:t>
    </dgm:pt>
    <dgm:pt modelId="{B28CDFB6-DA54-4637-AB0A-B9071ED25256}" type="sibTrans" cxnId="{B72613D5-412B-4214-AB5D-9BD8B1D5106A}">
      <dgm:prSet/>
      <dgm:spPr/>
      <dgm:t>
        <a:bodyPr/>
        <a:lstStyle/>
        <a:p>
          <a:endParaRPr lang="en-US"/>
        </a:p>
      </dgm:t>
    </dgm:pt>
    <dgm:pt modelId="{95E72BD7-3708-486B-9AA0-2255E5B44769}">
      <dgm:prSet phldrT="[Text]"/>
      <dgm:spPr/>
      <dgm:t>
        <a:bodyPr/>
        <a:lstStyle/>
        <a:p>
          <a:r>
            <a:rPr lang="el-GR" dirty="0"/>
            <a:t>Οικογένεια – σχέσεις γονέων</a:t>
          </a:r>
          <a:endParaRPr lang="en-US" dirty="0"/>
        </a:p>
      </dgm:t>
    </dgm:pt>
    <dgm:pt modelId="{007EA559-7B53-4862-BDE7-5B77E687378E}" type="parTrans" cxnId="{E64F17C3-1376-41FA-A7C2-05BFCBC9E8FB}">
      <dgm:prSet/>
      <dgm:spPr/>
      <dgm:t>
        <a:bodyPr/>
        <a:lstStyle/>
        <a:p>
          <a:endParaRPr lang="en-US"/>
        </a:p>
      </dgm:t>
    </dgm:pt>
    <dgm:pt modelId="{3AFAE74C-72C9-4B24-909E-E0B560A0E025}" type="sibTrans" cxnId="{E64F17C3-1376-41FA-A7C2-05BFCBC9E8FB}">
      <dgm:prSet/>
      <dgm:spPr/>
      <dgm:t>
        <a:bodyPr/>
        <a:lstStyle/>
        <a:p>
          <a:endParaRPr lang="en-US"/>
        </a:p>
      </dgm:t>
    </dgm:pt>
    <dgm:pt modelId="{7F784DA7-A41C-4160-9A86-D7C4A819AA11}">
      <dgm:prSet phldrT="[Text]"/>
      <dgm:spPr/>
      <dgm:t>
        <a:bodyPr/>
        <a:lstStyle/>
        <a:p>
          <a:r>
            <a:rPr lang="el-GR" dirty="0"/>
            <a:t>Οικογενειακό εισόδημα</a:t>
          </a:r>
          <a:endParaRPr lang="en-US" dirty="0"/>
        </a:p>
      </dgm:t>
    </dgm:pt>
    <dgm:pt modelId="{8FF49FD0-31B5-4F3A-9B4E-371F4BEADA0E}" type="parTrans" cxnId="{327AD2CA-421F-4615-AFFD-C3F0994095F9}">
      <dgm:prSet/>
      <dgm:spPr/>
      <dgm:t>
        <a:bodyPr/>
        <a:lstStyle/>
        <a:p>
          <a:endParaRPr lang="en-US"/>
        </a:p>
      </dgm:t>
    </dgm:pt>
    <dgm:pt modelId="{2BA2E011-41AF-44CC-8462-AAE8F7E6DCCA}" type="sibTrans" cxnId="{327AD2CA-421F-4615-AFFD-C3F0994095F9}">
      <dgm:prSet/>
      <dgm:spPr/>
      <dgm:t>
        <a:bodyPr/>
        <a:lstStyle/>
        <a:p>
          <a:endParaRPr lang="en-US"/>
        </a:p>
      </dgm:t>
    </dgm:pt>
    <dgm:pt modelId="{DAF79DE0-9235-47F5-A9F6-38518DF141CF}">
      <dgm:prSet phldrT="[Text]"/>
      <dgm:spPr/>
      <dgm:t>
        <a:bodyPr/>
        <a:lstStyle/>
        <a:p>
          <a:r>
            <a:rPr lang="el-GR" dirty="0"/>
            <a:t>Κακοποίηση</a:t>
          </a:r>
          <a:endParaRPr lang="en-US" dirty="0"/>
        </a:p>
      </dgm:t>
    </dgm:pt>
    <dgm:pt modelId="{C58016B4-C5E0-4078-8AFF-DEE3ED27CDD2}" type="parTrans" cxnId="{0DE401F1-F9F9-40EB-8C0E-28A9BD5E536E}">
      <dgm:prSet/>
      <dgm:spPr/>
      <dgm:t>
        <a:bodyPr/>
        <a:lstStyle/>
        <a:p>
          <a:endParaRPr lang="en-US"/>
        </a:p>
      </dgm:t>
    </dgm:pt>
    <dgm:pt modelId="{8D2DEC9B-43DE-478B-BC72-10600F76B428}" type="sibTrans" cxnId="{0DE401F1-F9F9-40EB-8C0E-28A9BD5E536E}">
      <dgm:prSet/>
      <dgm:spPr/>
      <dgm:t>
        <a:bodyPr/>
        <a:lstStyle/>
        <a:p>
          <a:endParaRPr lang="en-US"/>
        </a:p>
      </dgm:t>
    </dgm:pt>
    <dgm:pt modelId="{545DF95A-08EF-4180-941F-160FCFBA679C}">
      <dgm:prSet phldrT="[Text]"/>
      <dgm:spPr/>
      <dgm:t>
        <a:bodyPr/>
        <a:lstStyle/>
        <a:p>
          <a:r>
            <a:rPr lang="el-GR" dirty="0"/>
            <a:t>Διαζύγιο</a:t>
          </a:r>
          <a:endParaRPr lang="en-US" dirty="0"/>
        </a:p>
      </dgm:t>
    </dgm:pt>
    <dgm:pt modelId="{210F5A6C-1E62-45BE-B4F7-E009280A87B5}" type="parTrans" cxnId="{67AA2C2C-F867-4CD1-BF55-37822F33130B}">
      <dgm:prSet/>
      <dgm:spPr/>
      <dgm:t>
        <a:bodyPr/>
        <a:lstStyle/>
        <a:p>
          <a:endParaRPr lang="en-US"/>
        </a:p>
      </dgm:t>
    </dgm:pt>
    <dgm:pt modelId="{EF932076-53EF-42C8-83F2-98167B763756}" type="sibTrans" cxnId="{67AA2C2C-F867-4CD1-BF55-37822F33130B}">
      <dgm:prSet/>
      <dgm:spPr/>
      <dgm:t>
        <a:bodyPr/>
        <a:lstStyle/>
        <a:p>
          <a:endParaRPr lang="en-US"/>
        </a:p>
      </dgm:t>
    </dgm:pt>
    <dgm:pt modelId="{21BEBB43-CAF2-4A38-B812-2BC488DDFE10}">
      <dgm:prSet/>
      <dgm:spPr/>
      <dgm:t>
        <a:bodyPr/>
        <a:lstStyle/>
        <a:p>
          <a:r>
            <a:rPr lang="el-GR" dirty="0"/>
            <a:t>Μορφωτικό επίπεδο γονέων</a:t>
          </a:r>
          <a:endParaRPr lang="en-US" dirty="0"/>
        </a:p>
      </dgm:t>
    </dgm:pt>
    <dgm:pt modelId="{C26B1742-66D0-40A1-ABED-0E4AB00E6B49}" type="parTrans" cxnId="{A82119BB-EE17-4530-8800-8D28C0A1E05F}">
      <dgm:prSet/>
      <dgm:spPr/>
      <dgm:t>
        <a:bodyPr/>
        <a:lstStyle/>
        <a:p>
          <a:endParaRPr lang="en-US"/>
        </a:p>
      </dgm:t>
    </dgm:pt>
    <dgm:pt modelId="{5F436BA7-26C2-4B52-9CC4-C1FF41FE3053}" type="sibTrans" cxnId="{A82119BB-EE17-4530-8800-8D28C0A1E05F}">
      <dgm:prSet/>
      <dgm:spPr/>
      <dgm:t>
        <a:bodyPr/>
        <a:lstStyle/>
        <a:p>
          <a:endParaRPr lang="en-US"/>
        </a:p>
      </dgm:t>
    </dgm:pt>
    <dgm:pt modelId="{A957EBED-88D5-4017-9A90-FD1FD1F5ABB7}">
      <dgm:prSet/>
      <dgm:spPr/>
      <dgm:t>
        <a:bodyPr/>
        <a:lstStyle/>
        <a:p>
          <a:r>
            <a:rPr lang="el-GR" dirty="0"/>
            <a:t>Σχολικές επιδόσεις</a:t>
          </a:r>
          <a:endParaRPr lang="en-US" dirty="0"/>
        </a:p>
      </dgm:t>
    </dgm:pt>
    <dgm:pt modelId="{B79AF409-7AB9-478C-8CCE-935F5D21F7C3}" type="parTrans" cxnId="{564D8A41-4375-4321-B16B-9D6EAA75C5E0}">
      <dgm:prSet/>
      <dgm:spPr/>
      <dgm:t>
        <a:bodyPr/>
        <a:lstStyle/>
        <a:p>
          <a:endParaRPr lang="en-US"/>
        </a:p>
      </dgm:t>
    </dgm:pt>
    <dgm:pt modelId="{B8439406-1647-4963-972B-091D0574DCE0}" type="sibTrans" cxnId="{564D8A41-4375-4321-B16B-9D6EAA75C5E0}">
      <dgm:prSet/>
      <dgm:spPr/>
      <dgm:t>
        <a:bodyPr/>
        <a:lstStyle/>
        <a:p>
          <a:endParaRPr lang="en-US"/>
        </a:p>
      </dgm:t>
    </dgm:pt>
    <dgm:pt modelId="{DCF89532-17A6-41C6-888B-526A2194BD40}">
      <dgm:prSet/>
      <dgm:spPr/>
      <dgm:t>
        <a:bodyPr/>
        <a:lstStyle/>
        <a:p>
          <a:r>
            <a:rPr lang="el-GR" dirty="0"/>
            <a:t>Στάση εκπαιδευτικών</a:t>
          </a:r>
          <a:endParaRPr lang="en-US" dirty="0"/>
        </a:p>
      </dgm:t>
    </dgm:pt>
    <dgm:pt modelId="{824ECD6B-D949-475E-84B4-8C911ED1ED2C}" type="parTrans" cxnId="{64661BCA-7070-47A6-8A51-5568AD3D326F}">
      <dgm:prSet/>
      <dgm:spPr/>
      <dgm:t>
        <a:bodyPr/>
        <a:lstStyle/>
        <a:p>
          <a:endParaRPr lang="en-US"/>
        </a:p>
      </dgm:t>
    </dgm:pt>
    <dgm:pt modelId="{8A0CAD33-669C-4746-98FA-985E6229B27C}" type="sibTrans" cxnId="{64661BCA-7070-47A6-8A51-5568AD3D326F}">
      <dgm:prSet/>
      <dgm:spPr/>
      <dgm:t>
        <a:bodyPr/>
        <a:lstStyle/>
        <a:p>
          <a:endParaRPr lang="en-US"/>
        </a:p>
      </dgm:t>
    </dgm:pt>
    <dgm:pt modelId="{868061D6-944A-4756-B2A0-89E5039BD533}">
      <dgm:prSet/>
      <dgm:spPr/>
      <dgm:t>
        <a:bodyPr/>
        <a:lstStyle/>
        <a:p>
          <a:r>
            <a:rPr lang="el-GR" dirty="0"/>
            <a:t>Εκφοβισμός</a:t>
          </a:r>
          <a:endParaRPr lang="en-US" dirty="0"/>
        </a:p>
      </dgm:t>
    </dgm:pt>
    <dgm:pt modelId="{D351698C-C616-4301-ADF9-7845C7680544}" type="parTrans" cxnId="{ED52D656-13BB-4468-9506-D352AD2F5D5E}">
      <dgm:prSet/>
      <dgm:spPr/>
      <dgm:t>
        <a:bodyPr/>
        <a:lstStyle/>
        <a:p>
          <a:endParaRPr lang="en-US"/>
        </a:p>
      </dgm:t>
    </dgm:pt>
    <dgm:pt modelId="{CF8F7900-4A10-46ED-93D4-C02A679F964D}" type="sibTrans" cxnId="{ED52D656-13BB-4468-9506-D352AD2F5D5E}">
      <dgm:prSet/>
      <dgm:spPr/>
      <dgm:t>
        <a:bodyPr/>
        <a:lstStyle/>
        <a:p>
          <a:endParaRPr lang="en-US"/>
        </a:p>
      </dgm:t>
    </dgm:pt>
    <dgm:pt modelId="{000F90A7-E238-4A40-836A-5788C0960F5A}">
      <dgm:prSet/>
      <dgm:spPr/>
      <dgm:t>
        <a:bodyPr/>
        <a:lstStyle/>
        <a:p>
          <a:r>
            <a:rPr lang="el-GR" dirty="0"/>
            <a:t>Τεχνολογία</a:t>
          </a:r>
          <a:endParaRPr lang="en-US" dirty="0"/>
        </a:p>
      </dgm:t>
    </dgm:pt>
    <dgm:pt modelId="{ADAE7FD2-0763-42BE-85D2-9100F4181745}" type="parTrans" cxnId="{542B0D91-CD77-47EE-AAD4-E0AFC3EE6795}">
      <dgm:prSet/>
      <dgm:spPr/>
      <dgm:t>
        <a:bodyPr/>
        <a:lstStyle/>
        <a:p>
          <a:endParaRPr lang="en-US"/>
        </a:p>
      </dgm:t>
    </dgm:pt>
    <dgm:pt modelId="{23139E87-E6A8-4EA3-B26C-7B59D0616F6F}" type="sibTrans" cxnId="{542B0D91-CD77-47EE-AAD4-E0AFC3EE6795}">
      <dgm:prSet/>
      <dgm:spPr/>
      <dgm:t>
        <a:bodyPr/>
        <a:lstStyle/>
        <a:p>
          <a:endParaRPr lang="en-US"/>
        </a:p>
      </dgm:t>
    </dgm:pt>
    <dgm:pt modelId="{A4A3BF0D-88DB-448C-8918-95492F19D4EB}">
      <dgm:prSet/>
      <dgm:spPr/>
      <dgm:t>
        <a:bodyPr/>
        <a:lstStyle/>
        <a:p>
          <a:r>
            <a:rPr lang="el-GR" dirty="0"/>
            <a:t>Στερεότυπα</a:t>
          </a:r>
          <a:endParaRPr lang="en-US" dirty="0"/>
        </a:p>
      </dgm:t>
    </dgm:pt>
    <dgm:pt modelId="{A2B8BD89-2C61-40B3-9181-C5FF3F5175AA}" type="parTrans" cxnId="{B9AA51AC-4542-4D2F-9DBF-0A3E6696F806}">
      <dgm:prSet/>
      <dgm:spPr/>
      <dgm:t>
        <a:bodyPr/>
        <a:lstStyle/>
        <a:p>
          <a:endParaRPr lang="en-US"/>
        </a:p>
      </dgm:t>
    </dgm:pt>
    <dgm:pt modelId="{12CB2775-8DE0-4A10-BFA2-366A9F0F0DF5}" type="sibTrans" cxnId="{B9AA51AC-4542-4D2F-9DBF-0A3E6696F806}">
      <dgm:prSet/>
      <dgm:spPr/>
      <dgm:t>
        <a:bodyPr/>
        <a:lstStyle/>
        <a:p>
          <a:endParaRPr lang="en-US"/>
        </a:p>
      </dgm:t>
    </dgm:pt>
    <dgm:pt modelId="{7BB5C1F3-2843-4615-B907-9BD0E8F9582F}">
      <dgm:prSet/>
      <dgm:spPr/>
      <dgm:t>
        <a:bodyPr/>
        <a:lstStyle/>
        <a:p>
          <a:r>
            <a:rPr lang="el-GR" dirty="0"/>
            <a:t>Κοινωνικός αποκλεισμός</a:t>
          </a:r>
          <a:endParaRPr lang="en-US" dirty="0"/>
        </a:p>
      </dgm:t>
    </dgm:pt>
    <dgm:pt modelId="{9A46C7AB-63CD-485B-BB84-1EE35392F0AE}" type="parTrans" cxnId="{0E100362-5650-4BC3-AFBB-E737F4CA007A}">
      <dgm:prSet/>
      <dgm:spPr/>
      <dgm:t>
        <a:bodyPr/>
        <a:lstStyle/>
        <a:p>
          <a:endParaRPr lang="en-US"/>
        </a:p>
      </dgm:t>
    </dgm:pt>
    <dgm:pt modelId="{982469FD-852E-47C1-8805-8590E5CCAB4B}" type="sibTrans" cxnId="{0E100362-5650-4BC3-AFBB-E737F4CA007A}">
      <dgm:prSet/>
      <dgm:spPr/>
      <dgm:t>
        <a:bodyPr/>
        <a:lstStyle/>
        <a:p>
          <a:endParaRPr lang="en-US"/>
        </a:p>
      </dgm:t>
    </dgm:pt>
    <dgm:pt modelId="{BA0E3506-9949-411D-88FD-F26BA753B0FB}">
      <dgm:prSet/>
      <dgm:spPr/>
      <dgm:t>
        <a:bodyPr/>
        <a:lstStyle/>
        <a:p>
          <a:r>
            <a:rPr lang="el-GR" dirty="0"/>
            <a:t>Επιθετικότητα</a:t>
          </a:r>
          <a:endParaRPr lang="en-US" dirty="0"/>
        </a:p>
      </dgm:t>
    </dgm:pt>
    <dgm:pt modelId="{8EB34FC1-CF45-46B9-8041-C58AF5670ABD}" type="parTrans" cxnId="{83B89DA3-F39F-425A-BD95-B838778575C9}">
      <dgm:prSet/>
      <dgm:spPr/>
      <dgm:t>
        <a:bodyPr/>
        <a:lstStyle/>
        <a:p>
          <a:endParaRPr lang="en-US"/>
        </a:p>
      </dgm:t>
    </dgm:pt>
    <dgm:pt modelId="{9A7C8E46-49D3-484D-ABDC-420E718CFABD}" type="sibTrans" cxnId="{83B89DA3-F39F-425A-BD95-B838778575C9}">
      <dgm:prSet/>
      <dgm:spPr/>
      <dgm:t>
        <a:bodyPr/>
        <a:lstStyle/>
        <a:p>
          <a:endParaRPr lang="en-US"/>
        </a:p>
      </dgm:t>
    </dgm:pt>
    <dgm:pt modelId="{D1C2760E-F815-40A9-8F8E-A743ADC1DA3D}">
      <dgm:prSet/>
      <dgm:spPr/>
      <dgm:t>
        <a:bodyPr/>
        <a:lstStyle/>
        <a:p>
          <a:r>
            <a:rPr lang="el-GR" dirty="0"/>
            <a:t>Ανταγωνιστικότητα</a:t>
          </a:r>
          <a:endParaRPr lang="en-US" dirty="0"/>
        </a:p>
      </dgm:t>
    </dgm:pt>
    <dgm:pt modelId="{75020D8E-B0CE-477B-B4C2-9B613309373C}" type="parTrans" cxnId="{D3872112-C84B-43DF-96FA-B680DA7F8F7D}">
      <dgm:prSet/>
      <dgm:spPr/>
      <dgm:t>
        <a:bodyPr/>
        <a:lstStyle/>
        <a:p>
          <a:endParaRPr lang="en-US"/>
        </a:p>
      </dgm:t>
    </dgm:pt>
    <dgm:pt modelId="{F40ED8A2-2750-43A7-AE83-3AFAB8FEFB3B}" type="sibTrans" cxnId="{D3872112-C84B-43DF-96FA-B680DA7F8F7D}">
      <dgm:prSet/>
      <dgm:spPr/>
      <dgm:t>
        <a:bodyPr/>
        <a:lstStyle/>
        <a:p>
          <a:endParaRPr lang="en-US"/>
        </a:p>
      </dgm:t>
    </dgm:pt>
    <dgm:pt modelId="{7A120820-8A45-42D1-9948-6E40D8F484C3}">
      <dgm:prSet/>
      <dgm:spPr/>
      <dgm:t>
        <a:bodyPr/>
        <a:lstStyle/>
        <a:p>
          <a:r>
            <a:rPr lang="el-GR" dirty="0"/>
            <a:t>Έλλειψη ενσυναίσθησης</a:t>
          </a:r>
          <a:endParaRPr lang="en-US" dirty="0"/>
        </a:p>
      </dgm:t>
    </dgm:pt>
    <dgm:pt modelId="{A957F34F-0DBE-4695-9367-81E44B6CAF3A}" type="parTrans" cxnId="{EC97882F-D013-4C37-BF37-86D537EE5CB1}">
      <dgm:prSet/>
      <dgm:spPr/>
      <dgm:t>
        <a:bodyPr/>
        <a:lstStyle/>
        <a:p>
          <a:endParaRPr lang="en-US"/>
        </a:p>
      </dgm:t>
    </dgm:pt>
    <dgm:pt modelId="{7B98E07D-E18E-464B-B155-FDB2950AE7C3}" type="sibTrans" cxnId="{EC97882F-D013-4C37-BF37-86D537EE5CB1}">
      <dgm:prSet/>
      <dgm:spPr/>
      <dgm:t>
        <a:bodyPr/>
        <a:lstStyle/>
        <a:p>
          <a:endParaRPr lang="en-US"/>
        </a:p>
      </dgm:t>
    </dgm:pt>
    <dgm:pt modelId="{C915C1DA-230F-414D-91E5-70CC0F7D7660}" type="pres">
      <dgm:prSet presAssocID="{C6285C01-7C74-44FD-B103-8516F0F96580}" presName="vert0" presStyleCnt="0">
        <dgm:presLayoutVars>
          <dgm:dir/>
          <dgm:animOne val="branch"/>
          <dgm:animLvl val="lvl"/>
        </dgm:presLayoutVars>
      </dgm:prSet>
      <dgm:spPr/>
      <dgm:t>
        <a:bodyPr/>
        <a:lstStyle/>
        <a:p>
          <a:endParaRPr lang="en-US"/>
        </a:p>
      </dgm:t>
    </dgm:pt>
    <dgm:pt modelId="{62B1F27A-6A46-47F9-ACB3-CEA2FF6250B4}" type="pres">
      <dgm:prSet presAssocID="{52F5016A-7253-490C-8F6C-CB43088BA5B4}" presName="thickLine" presStyleLbl="alignNode1" presStyleIdx="0" presStyleCnt="1"/>
      <dgm:spPr/>
    </dgm:pt>
    <dgm:pt modelId="{CE514CB8-8A89-4EDA-B168-73A8A639D55B}" type="pres">
      <dgm:prSet presAssocID="{52F5016A-7253-490C-8F6C-CB43088BA5B4}" presName="horz1" presStyleCnt="0"/>
      <dgm:spPr/>
    </dgm:pt>
    <dgm:pt modelId="{BB9143EC-6EDF-4BDC-A6E2-F462A745577F}" type="pres">
      <dgm:prSet presAssocID="{52F5016A-7253-490C-8F6C-CB43088BA5B4}" presName="tx1" presStyleLbl="revTx" presStyleIdx="0" presStyleCnt="15" custFlipHor="1" custScaleX="3637"/>
      <dgm:spPr/>
      <dgm:t>
        <a:bodyPr/>
        <a:lstStyle/>
        <a:p>
          <a:endParaRPr lang="en-US"/>
        </a:p>
      </dgm:t>
    </dgm:pt>
    <dgm:pt modelId="{1B047FD5-EBF3-4880-B02B-3EFC08277554}" type="pres">
      <dgm:prSet presAssocID="{52F5016A-7253-490C-8F6C-CB43088BA5B4}" presName="vert1" presStyleCnt="0"/>
      <dgm:spPr/>
    </dgm:pt>
    <dgm:pt modelId="{190BBC7C-5FEC-44F5-8809-C9879B67226E}" type="pres">
      <dgm:prSet presAssocID="{95E72BD7-3708-486B-9AA0-2255E5B44769}" presName="vertSpace2a" presStyleCnt="0"/>
      <dgm:spPr/>
    </dgm:pt>
    <dgm:pt modelId="{6372D7BE-8350-41D5-B1CE-1216441E561E}" type="pres">
      <dgm:prSet presAssocID="{95E72BD7-3708-486B-9AA0-2255E5B44769}" presName="horz2" presStyleCnt="0"/>
      <dgm:spPr/>
    </dgm:pt>
    <dgm:pt modelId="{E1C07D3E-7261-4175-9712-2073C51E38AB}" type="pres">
      <dgm:prSet presAssocID="{95E72BD7-3708-486B-9AA0-2255E5B44769}" presName="horzSpace2" presStyleCnt="0"/>
      <dgm:spPr/>
    </dgm:pt>
    <dgm:pt modelId="{B0D817A0-36FC-47BB-AD24-C08535386EC3}" type="pres">
      <dgm:prSet presAssocID="{95E72BD7-3708-486B-9AA0-2255E5B44769}" presName="tx2" presStyleLbl="revTx" presStyleIdx="1" presStyleCnt="15"/>
      <dgm:spPr/>
      <dgm:t>
        <a:bodyPr/>
        <a:lstStyle/>
        <a:p>
          <a:endParaRPr lang="en-US"/>
        </a:p>
      </dgm:t>
    </dgm:pt>
    <dgm:pt modelId="{775CAD4C-144B-4E4A-8C6D-6998A6FC0792}" type="pres">
      <dgm:prSet presAssocID="{95E72BD7-3708-486B-9AA0-2255E5B44769}" presName="vert2" presStyleCnt="0"/>
      <dgm:spPr/>
    </dgm:pt>
    <dgm:pt modelId="{F7D610FF-61C0-46C0-8D2A-F404B7BC6C2F}" type="pres">
      <dgm:prSet presAssocID="{95E72BD7-3708-486B-9AA0-2255E5B44769}" presName="thinLine2b" presStyleLbl="callout" presStyleIdx="0" presStyleCnt="14"/>
      <dgm:spPr/>
    </dgm:pt>
    <dgm:pt modelId="{F40FB831-EBF1-444C-87C4-A83C0BED1F94}" type="pres">
      <dgm:prSet presAssocID="{95E72BD7-3708-486B-9AA0-2255E5B44769}" presName="vertSpace2b" presStyleCnt="0"/>
      <dgm:spPr/>
    </dgm:pt>
    <dgm:pt modelId="{181FE79D-F490-4311-A553-491B0D0A0E57}" type="pres">
      <dgm:prSet presAssocID="{7F784DA7-A41C-4160-9A86-D7C4A819AA11}" presName="horz2" presStyleCnt="0"/>
      <dgm:spPr/>
    </dgm:pt>
    <dgm:pt modelId="{14568D3B-4F42-4076-8B10-29F3C713FCC7}" type="pres">
      <dgm:prSet presAssocID="{7F784DA7-A41C-4160-9A86-D7C4A819AA11}" presName="horzSpace2" presStyleCnt="0"/>
      <dgm:spPr/>
    </dgm:pt>
    <dgm:pt modelId="{5CC20123-32E4-4BD2-9EE2-7168C7224642}" type="pres">
      <dgm:prSet presAssocID="{7F784DA7-A41C-4160-9A86-D7C4A819AA11}" presName="tx2" presStyleLbl="revTx" presStyleIdx="2" presStyleCnt="15"/>
      <dgm:spPr/>
      <dgm:t>
        <a:bodyPr/>
        <a:lstStyle/>
        <a:p>
          <a:endParaRPr lang="en-US"/>
        </a:p>
      </dgm:t>
    </dgm:pt>
    <dgm:pt modelId="{7303E003-84B9-46D2-AAAE-08B0D4F514AF}" type="pres">
      <dgm:prSet presAssocID="{7F784DA7-A41C-4160-9A86-D7C4A819AA11}" presName="vert2" presStyleCnt="0"/>
      <dgm:spPr/>
    </dgm:pt>
    <dgm:pt modelId="{B513FF2E-CAB3-487D-B0B8-288407997CD1}" type="pres">
      <dgm:prSet presAssocID="{7F784DA7-A41C-4160-9A86-D7C4A819AA11}" presName="thinLine2b" presStyleLbl="callout" presStyleIdx="1" presStyleCnt="14"/>
      <dgm:spPr/>
    </dgm:pt>
    <dgm:pt modelId="{10D32FF4-E6D9-492E-A977-D22F19DCFD2D}" type="pres">
      <dgm:prSet presAssocID="{7F784DA7-A41C-4160-9A86-D7C4A819AA11}" presName="vertSpace2b" presStyleCnt="0"/>
      <dgm:spPr/>
    </dgm:pt>
    <dgm:pt modelId="{238388DC-4CB8-46ED-B4C9-DF31CDB0CA68}" type="pres">
      <dgm:prSet presAssocID="{DAF79DE0-9235-47F5-A9F6-38518DF141CF}" presName="horz2" presStyleCnt="0"/>
      <dgm:spPr/>
    </dgm:pt>
    <dgm:pt modelId="{4DCA97F3-1558-4892-8E76-4741A271EE89}" type="pres">
      <dgm:prSet presAssocID="{DAF79DE0-9235-47F5-A9F6-38518DF141CF}" presName="horzSpace2" presStyleCnt="0"/>
      <dgm:spPr/>
    </dgm:pt>
    <dgm:pt modelId="{AD313EC9-C339-426E-9FF4-2E669CC3179A}" type="pres">
      <dgm:prSet presAssocID="{DAF79DE0-9235-47F5-A9F6-38518DF141CF}" presName="tx2" presStyleLbl="revTx" presStyleIdx="3" presStyleCnt="15"/>
      <dgm:spPr/>
      <dgm:t>
        <a:bodyPr/>
        <a:lstStyle/>
        <a:p>
          <a:endParaRPr lang="en-US"/>
        </a:p>
      </dgm:t>
    </dgm:pt>
    <dgm:pt modelId="{00272C38-4D2A-41B0-AD92-1949A1A789D2}" type="pres">
      <dgm:prSet presAssocID="{DAF79DE0-9235-47F5-A9F6-38518DF141CF}" presName="vert2" presStyleCnt="0"/>
      <dgm:spPr/>
    </dgm:pt>
    <dgm:pt modelId="{AB111671-7015-4EB8-B25A-ED2A71A7F413}" type="pres">
      <dgm:prSet presAssocID="{DAF79DE0-9235-47F5-A9F6-38518DF141CF}" presName="thinLine2b" presStyleLbl="callout" presStyleIdx="2" presStyleCnt="14"/>
      <dgm:spPr/>
    </dgm:pt>
    <dgm:pt modelId="{F1CBB74E-E842-4F0E-B1C8-C4BF49F98BA7}" type="pres">
      <dgm:prSet presAssocID="{DAF79DE0-9235-47F5-A9F6-38518DF141CF}" presName="vertSpace2b" presStyleCnt="0"/>
      <dgm:spPr/>
    </dgm:pt>
    <dgm:pt modelId="{7ADD0823-0BD0-47EE-9DE7-EBC473D1F213}" type="pres">
      <dgm:prSet presAssocID="{545DF95A-08EF-4180-941F-160FCFBA679C}" presName="horz2" presStyleCnt="0"/>
      <dgm:spPr/>
    </dgm:pt>
    <dgm:pt modelId="{705C7C7B-3BCC-4FB3-86B7-5F2125A4BB50}" type="pres">
      <dgm:prSet presAssocID="{545DF95A-08EF-4180-941F-160FCFBA679C}" presName="horzSpace2" presStyleCnt="0"/>
      <dgm:spPr/>
    </dgm:pt>
    <dgm:pt modelId="{8714AC51-E6A2-4E0A-BE58-500E890F4892}" type="pres">
      <dgm:prSet presAssocID="{545DF95A-08EF-4180-941F-160FCFBA679C}" presName="tx2" presStyleLbl="revTx" presStyleIdx="4" presStyleCnt="15"/>
      <dgm:spPr/>
      <dgm:t>
        <a:bodyPr/>
        <a:lstStyle/>
        <a:p>
          <a:endParaRPr lang="en-US"/>
        </a:p>
      </dgm:t>
    </dgm:pt>
    <dgm:pt modelId="{68483B86-8647-4B95-AFBD-7A0888DD0E12}" type="pres">
      <dgm:prSet presAssocID="{545DF95A-08EF-4180-941F-160FCFBA679C}" presName="vert2" presStyleCnt="0"/>
      <dgm:spPr/>
    </dgm:pt>
    <dgm:pt modelId="{8E971525-C1B3-48B1-B7C9-976E9D8E4373}" type="pres">
      <dgm:prSet presAssocID="{545DF95A-08EF-4180-941F-160FCFBA679C}" presName="thinLine2b" presStyleLbl="callout" presStyleIdx="3" presStyleCnt="14"/>
      <dgm:spPr/>
    </dgm:pt>
    <dgm:pt modelId="{479349D3-CA06-477C-A199-AB6235D40ACD}" type="pres">
      <dgm:prSet presAssocID="{545DF95A-08EF-4180-941F-160FCFBA679C}" presName="vertSpace2b" presStyleCnt="0"/>
      <dgm:spPr/>
    </dgm:pt>
    <dgm:pt modelId="{2861860B-5542-4711-A78A-4A9896732219}" type="pres">
      <dgm:prSet presAssocID="{21BEBB43-CAF2-4A38-B812-2BC488DDFE10}" presName="horz2" presStyleCnt="0"/>
      <dgm:spPr/>
    </dgm:pt>
    <dgm:pt modelId="{DE74DD75-4FFA-4ECA-B7E7-FB3948A3E23F}" type="pres">
      <dgm:prSet presAssocID="{21BEBB43-CAF2-4A38-B812-2BC488DDFE10}" presName="horzSpace2" presStyleCnt="0"/>
      <dgm:spPr/>
    </dgm:pt>
    <dgm:pt modelId="{C75F5782-7380-431F-B206-E9FC5157F799}" type="pres">
      <dgm:prSet presAssocID="{21BEBB43-CAF2-4A38-B812-2BC488DDFE10}" presName="tx2" presStyleLbl="revTx" presStyleIdx="5" presStyleCnt="15"/>
      <dgm:spPr/>
      <dgm:t>
        <a:bodyPr/>
        <a:lstStyle/>
        <a:p>
          <a:endParaRPr lang="en-US"/>
        </a:p>
      </dgm:t>
    </dgm:pt>
    <dgm:pt modelId="{0BEB6276-3884-4FC0-BB89-73588C2FDE5D}" type="pres">
      <dgm:prSet presAssocID="{21BEBB43-CAF2-4A38-B812-2BC488DDFE10}" presName="vert2" presStyleCnt="0"/>
      <dgm:spPr/>
    </dgm:pt>
    <dgm:pt modelId="{164D1458-E26E-470F-84CE-AE831750B279}" type="pres">
      <dgm:prSet presAssocID="{21BEBB43-CAF2-4A38-B812-2BC488DDFE10}" presName="thinLine2b" presStyleLbl="callout" presStyleIdx="4" presStyleCnt="14"/>
      <dgm:spPr/>
    </dgm:pt>
    <dgm:pt modelId="{A9369A12-CF60-42C5-99C9-6A8539CBC107}" type="pres">
      <dgm:prSet presAssocID="{21BEBB43-CAF2-4A38-B812-2BC488DDFE10}" presName="vertSpace2b" presStyleCnt="0"/>
      <dgm:spPr/>
    </dgm:pt>
    <dgm:pt modelId="{6F3F72A1-5EF8-4F98-B547-6E5AE2D09DA9}" type="pres">
      <dgm:prSet presAssocID="{A957EBED-88D5-4017-9A90-FD1FD1F5ABB7}" presName="horz2" presStyleCnt="0"/>
      <dgm:spPr/>
    </dgm:pt>
    <dgm:pt modelId="{E3145B93-6806-4922-88B6-F3DB3CA0DF3E}" type="pres">
      <dgm:prSet presAssocID="{A957EBED-88D5-4017-9A90-FD1FD1F5ABB7}" presName="horzSpace2" presStyleCnt="0"/>
      <dgm:spPr/>
    </dgm:pt>
    <dgm:pt modelId="{9B443F7E-AD3A-4DBC-9417-FC3547AEB01B}" type="pres">
      <dgm:prSet presAssocID="{A957EBED-88D5-4017-9A90-FD1FD1F5ABB7}" presName="tx2" presStyleLbl="revTx" presStyleIdx="6" presStyleCnt="15"/>
      <dgm:spPr/>
      <dgm:t>
        <a:bodyPr/>
        <a:lstStyle/>
        <a:p>
          <a:endParaRPr lang="en-US"/>
        </a:p>
      </dgm:t>
    </dgm:pt>
    <dgm:pt modelId="{A2193F65-B193-495C-870D-840AC6CEF313}" type="pres">
      <dgm:prSet presAssocID="{A957EBED-88D5-4017-9A90-FD1FD1F5ABB7}" presName="vert2" presStyleCnt="0"/>
      <dgm:spPr/>
    </dgm:pt>
    <dgm:pt modelId="{AE2C771D-C800-4CAC-9B98-93F9C4971274}" type="pres">
      <dgm:prSet presAssocID="{A957EBED-88D5-4017-9A90-FD1FD1F5ABB7}" presName="thinLine2b" presStyleLbl="callout" presStyleIdx="5" presStyleCnt="14"/>
      <dgm:spPr/>
    </dgm:pt>
    <dgm:pt modelId="{93A67120-A088-48B2-9FEB-314290824288}" type="pres">
      <dgm:prSet presAssocID="{A957EBED-88D5-4017-9A90-FD1FD1F5ABB7}" presName="vertSpace2b" presStyleCnt="0"/>
      <dgm:spPr/>
    </dgm:pt>
    <dgm:pt modelId="{CC7D1937-32ED-403B-9E78-2972C1BDF545}" type="pres">
      <dgm:prSet presAssocID="{DCF89532-17A6-41C6-888B-526A2194BD40}" presName="horz2" presStyleCnt="0"/>
      <dgm:spPr/>
    </dgm:pt>
    <dgm:pt modelId="{880F506A-D1BC-412A-82D3-86F37194C8C7}" type="pres">
      <dgm:prSet presAssocID="{DCF89532-17A6-41C6-888B-526A2194BD40}" presName="horzSpace2" presStyleCnt="0"/>
      <dgm:spPr/>
    </dgm:pt>
    <dgm:pt modelId="{1C17779F-6067-46E5-B7B1-7BA4B9A8F196}" type="pres">
      <dgm:prSet presAssocID="{DCF89532-17A6-41C6-888B-526A2194BD40}" presName="tx2" presStyleLbl="revTx" presStyleIdx="7" presStyleCnt="15"/>
      <dgm:spPr/>
      <dgm:t>
        <a:bodyPr/>
        <a:lstStyle/>
        <a:p>
          <a:endParaRPr lang="en-US"/>
        </a:p>
      </dgm:t>
    </dgm:pt>
    <dgm:pt modelId="{B8EB51B3-4041-430F-81BA-BA61F588638A}" type="pres">
      <dgm:prSet presAssocID="{DCF89532-17A6-41C6-888B-526A2194BD40}" presName="vert2" presStyleCnt="0"/>
      <dgm:spPr/>
    </dgm:pt>
    <dgm:pt modelId="{C37F91CA-40C0-41B9-8BFF-FB44E7724F26}" type="pres">
      <dgm:prSet presAssocID="{DCF89532-17A6-41C6-888B-526A2194BD40}" presName="thinLine2b" presStyleLbl="callout" presStyleIdx="6" presStyleCnt="14"/>
      <dgm:spPr/>
    </dgm:pt>
    <dgm:pt modelId="{A69E0CCA-2886-4020-A578-D854D474261F}" type="pres">
      <dgm:prSet presAssocID="{DCF89532-17A6-41C6-888B-526A2194BD40}" presName="vertSpace2b" presStyleCnt="0"/>
      <dgm:spPr/>
    </dgm:pt>
    <dgm:pt modelId="{2E1E7DEB-582D-446F-AE03-6A99A517C0A3}" type="pres">
      <dgm:prSet presAssocID="{000F90A7-E238-4A40-836A-5788C0960F5A}" presName="horz2" presStyleCnt="0"/>
      <dgm:spPr/>
    </dgm:pt>
    <dgm:pt modelId="{77578443-81FF-4FF2-9CEB-018BC1B2E9E7}" type="pres">
      <dgm:prSet presAssocID="{000F90A7-E238-4A40-836A-5788C0960F5A}" presName="horzSpace2" presStyleCnt="0"/>
      <dgm:spPr/>
    </dgm:pt>
    <dgm:pt modelId="{30E32D89-66AB-4D11-81C2-77167E79BF96}" type="pres">
      <dgm:prSet presAssocID="{000F90A7-E238-4A40-836A-5788C0960F5A}" presName="tx2" presStyleLbl="revTx" presStyleIdx="8" presStyleCnt="15"/>
      <dgm:spPr/>
      <dgm:t>
        <a:bodyPr/>
        <a:lstStyle/>
        <a:p>
          <a:endParaRPr lang="en-US"/>
        </a:p>
      </dgm:t>
    </dgm:pt>
    <dgm:pt modelId="{C7FCED42-4BFB-4553-B854-993BC20F200A}" type="pres">
      <dgm:prSet presAssocID="{000F90A7-E238-4A40-836A-5788C0960F5A}" presName="vert2" presStyleCnt="0"/>
      <dgm:spPr/>
    </dgm:pt>
    <dgm:pt modelId="{392CF123-6188-4FF9-B38C-C88CEC5A908E}" type="pres">
      <dgm:prSet presAssocID="{000F90A7-E238-4A40-836A-5788C0960F5A}" presName="thinLine2b" presStyleLbl="callout" presStyleIdx="7" presStyleCnt="14"/>
      <dgm:spPr/>
    </dgm:pt>
    <dgm:pt modelId="{9B46A900-88DA-4794-8C57-F56B1762B879}" type="pres">
      <dgm:prSet presAssocID="{000F90A7-E238-4A40-836A-5788C0960F5A}" presName="vertSpace2b" presStyleCnt="0"/>
      <dgm:spPr/>
    </dgm:pt>
    <dgm:pt modelId="{EA36B366-812D-4F16-887D-E07EE2C1649A}" type="pres">
      <dgm:prSet presAssocID="{868061D6-944A-4756-B2A0-89E5039BD533}" presName="horz2" presStyleCnt="0"/>
      <dgm:spPr/>
    </dgm:pt>
    <dgm:pt modelId="{77902ACB-436D-40EF-ACC6-FC93ECE9BCFA}" type="pres">
      <dgm:prSet presAssocID="{868061D6-944A-4756-B2A0-89E5039BD533}" presName="horzSpace2" presStyleCnt="0"/>
      <dgm:spPr/>
    </dgm:pt>
    <dgm:pt modelId="{84AE16FD-4CF8-4FA6-A533-F376CACC1109}" type="pres">
      <dgm:prSet presAssocID="{868061D6-944A-4756-B2A0-89E5039BD533}" presName="tx2" presStyleLbl="revTx" presStyleIdx="9" presStyleCnt="15"/>
      <dgm:spPr/>
      <dgm:t>
        <a:bodyPr/>
        <a:lstStyle/>
        <a:p>
          <a:endParaRPr lang="en-US"/>
        </a:p>
      </dgm:t>
    </dgm:pt>
    <dgm:pt modelId="{8F6BB09C-B937-4126-BC0D-65BFF2008A59}" type="pres">
      <dgm:prSet presAssocID="{868061D6-944A-4756-B2A0-89E5039BD533}" presName="vert2" presStyleCnt="0"/>
      <dgm:spPr/>
    </dgm:pt>
    <dgm:pt modelId="{3FE47A9C-A560-4780-B6B7-DBE2E01DD583}" type="pres">
      <dgm:prSet presAssocID="{868061D6-944A-4756-B2A0-89E5039BD533}" presName="thinLine2b" presStyleLbl="callout" presStyleIdx="8" presStyleCnt="14"/>
      <dgm:spPr/>
    </dgm:pt>
    <dgm:pt modelId="{1D4CAC39-FA02-452B-A297-12470BAB298A}" type="pres">
      <dgm:prSet presAssocID="{868061D6-944A-4756-B2A0-89E5039BD533}" presName="vertSpace2b" presStyleCnt="0"/>
      <dgm:spPr/>
    </dgm:pt>
    <dgm:pt modelId="{C7792D52-4C02-4B0D-A109-66C1892DEB7D}" type="pres">
      <dgm:prSet presAssocID="{A4A3BF0D-88DB-448C-8918-95492F19D4EB}" presName="horz2" presStyleCnt="0"/>
      <dgm:spPr/>
    </dgm:pt>
    <dgm:pt modelId="{193AB50C-DA2F-4F71-AF52-912ED3F75ABE}" type="pres">
      <dgm:prSet presAssocID="{A4A3BF0D-88DB-448C-8918-95492F19D4EB}" presName="horzSpace2" presStyleCnt="0"/>
      <dgm:spPr/>
    </dgm:pt>
    <dgm:pt modelId="{67990824-3FBE-4B0B-BB82-C580D81912B0}" type="pres">
      <dgm:prSet presAssocID="{A4A3BF0D-88DB-448C-8918-95492F19D4EB}" presName="tx2" presStyleLbl="revTx" presStyleIdx="10" presStyleCnt="15"/>
      <dgm:spPr/>
      <dgm:t>
        <a:bodyPr/>
        <a:lstStyle/>
        <a:p>
          <a:endParaRPr lang="en-US"/>
        </a:p>
      </dgm:t>
    </dgm:pt>
    <dgm:pt modelId="{29285DAB-A3B6-456C-BFE7-078BAA5B8B2B}" type="pres">
      <dgm:prSet presAssocID="{A4A3BF0D-88DB-448C-8918-95492F19D4EB}" presName="vert2" presStyleCnt="0"/>
      <dgm:spPr/>
    </dgm:pt>
    <dgm:pt modelId="{269F93EB-EEB3-439D-A300-D7A1E02316E8}" type="pres">
      <dgm:prSet presAssocID="{A4A3BF0D-88DB-448C-8918-95492F19D4EB}" presName="thinLine2b" presStyleLbl="callout" presStyleIdx="9" presStyleCnt="14"/>
      <dgm:spPr/>
    </dgm:pt>
    <dgm:pt modelId="{34021993-DCFA-4A88-B6AE-FF599AD200A0}" type="pres">
      <dgm:prSet presAssocID="{A4A3BF0D-88DB-448C-8918-95492F19D4EB}" presName="vertSpace2b" presStyleCnt="0"/>
      <dgm:spPr/>
    </dgm:pt>
    <dgm:pt modelId="{47027E98-4506-4B86-BA13-A6833AE8CA1C}" type="pres">
      <dgm:prSet presAssocID="{7BB5C1F3-2843-4615-B907-9BD0E8F9582F}" presName="horz2" presStyleCnt="0"/>
      <dgm:spPr/>
    </dgm:pt>
    <dgm:pt modelId="{3A9B3F7F-364B-4027-88EB-7F1F8886493C}" type="pres">
      <dgm:prSet presAssocID="{7BB5C1F3-2843-4615-B907-9BD0E8F9582F}" presName="horzSpace2" presStyleCnt="0"/>
      <dgm:spPr/>
    </dgm:pt>
    <dgm:pt modelId="{375C4BB8-45F5-4E2F-9795-58B4D9F4CB09}" type="pres">
      <dgm:prSet presAssocID="{7BB5C1F3-2843-4615-B907-9BD0E8F9582F}" presName="tx2" presStyleLbl="revTx" presStyleIdx="11" presStyleCnt="15"/>
      <dgm:spPr/>
      <dgm:t>
        <a:bodyPr/>
        <a:lstStyle/>
        <a:p>
          <a:endParaRPr lang="en-US"/>
        </a:p>
      </dgm:t>
    </dgm:pt>
    <dgm:pt modelId="{69495ACE-C459-47E9-8C78-59433EF303F8}" type="pres">
      <dgm:prSet presAssocID="{7BB5C1F3-2843-4615-B907-9BD0E8F9582F}" presName="vert2" presStyleCnt="0"/>
      <dgm:spPr/>
    </dgm:pt>
    <dgm:pt modelId="{413EA8D2-86D3-43BD-B6DE-5CBFECD6B32E}" type="pres">
      <dgm:prSet presAssocID="{7BB5C1F3-2843-4615-B907-9BD0E8F9582F}" presName="thinLine2b" presStyleLbl="callout" presStyleIdx="10" presStyleCnt="14"/>
      <dgm:spPr/>
    </dgm:pt>
    <dgm:pt modelId="{B583F2F8-E3CF-44F8-BF67-B6779BF0A57B}" type="pres">
      <dgm:prSet presAssocID="{7BB5C1F3-2843-4615-B907-9BD0E8F9582F}" presName="vertSpace2b" presStyleCnt="0"/>
      <dgm:spPr/>
    </dgm:pt>
    <dgm:pt modelId="{BA010538-DBC5-477C-9651-20510477DA03}" type="pres">
      <dgm:prSet presAssocID="{BA0E3506-9949-411D-88FD-F26BA753B0FB}" presName="horz2" presStyleCnt="0"/>
      <dgm:spPr/>
    </dgm:pt>
    <dgm:pt modelId="{A1920CBA-5D67-4432-BB2E-5C462B5A6D77}" type="pres">
      <dgm:prSet presAssocID="{BA0E3506-9949-411D-88FD-F26BA753B0FB}" presName="horzSpace2" presStyleCnt="0"/>
      <dgm:spPr/>
    </dgm:pt>
    <dgm:pt modelId="{BDE8131E-8755-41E9-B428-F93E35264EAC}" type="pres">
      <dgm:prSet presAssocID="{BA0E3506-9949-411D-88FD-F26BA753B0FB}" presName="tx2" presStyleLbl="revTx" presStyleIdx="12" presStyleCnt="15"/>
      <dgm:spPr/>
      <dgm:t>
        <a:bodyPr/>
        <a:lstStyle/>
        <a:p>
          <a:endParaRPr lang="en-US"/>
        </a:p>
      </dgm:t>
    </dgm:pt>
    <dgm:pt modelId="{F8FD1D00-583A-41E1-92CE-742A64754E10}" type="pres">
      <dgm:prSet presAssocID="{BA0E3506-9949-411D-88FD-F26BA753B0FB}" presName="vert2" presStyleCnt="0"/>
      <dgm:spPr/>
    </dgm:pt>
    <dgm:pt modelId="{99CF64B3-594A-4BB3-8AB2-60DCB81EB694}" type="pres">
      <dgm:prSet presAssocID="{BA0E3506-9949-411D-88FD-F26BA753B0FB}" presName="thinLine2b" presStyleLbl="callout" presStyleIdx="11" presStyleCnt="14"/>
      <dgm:spPr/>
    </dgm:pt>
    <dgm:pt modelId="{0F4A5811-71E9-4368-91DD-91B0D7FA94BE}" type="pres">
      <dgm:prSet presAssocID="{BA0E3506-9949-411D-88FD-F26BA753B0FB}" presName="vertSpace2b" presStyleCnt="0"/>
      <dgm:spPr/>
    </dgm:pt>
    <dgm:pt modelId="{301389A5-DCDD-4DD2-A015-326BC8F68B61}" type="pres">
      <dgm:prSet presAssocID="{D1C2760E-F815-40A9-8F8E-A743ADC1DA3D}" presName="horz2" presStyleCnt="0"/>
      <dgm:spPr/>
    </dgm:pt>
    <dgm:pt modelId="{7C2C1D53-0992-4CAE-9C30-9F032C176433}" type="pres">
      <dgm:prSet presAssocID="{D1C2760E-F815-40A9-8F8E-A743ADC1DA3D}" presName="horzSpace2" presStyleCnt="0"/>
      <dgm:spPr/>
    </dgm:pt>
    <dgm:pt modelId="{B709B6B1-FB2A-4684-B710-3C9214537B78}" type="pres">
      <dgm:prSet presAssocID="{D1C2760E-F815-40A9-8F8E-A743ADC1DA3D}" presName="tx2" presStyleLbl="revTx" presStyleIdx="13" presStyleCnt="15"/>
      <dgm:spPr/>
      <dgm:t>
        <a:bodyPr/>
        <a:lstStyle/>
        <a:p>
          <a:endParaRPr lang="en-US"/>
        </a:p>
      </dgm:t>
    </dgm:pt>
    <dgm:pt modelId="{135ED1E2-3BEC-4469-9356-E2A9BA235C19}" type="pres">
      <dgm:prSet presAssocID="{D1C2760E-F815-40A9-8F8E-A743ADC1DA3D}" presName="vert2" presStyleCnt="0"/>
      <dgm:spPr/>
    </dgm:pt>
    <dgm:pt modelId="{ABC53F22-2400-4929-A237-8CC9E1E8906C}" type="pres">
      <dgm:prSet presAssocID="{D1C2760E-F815-40A9-8F8E-A743ADC1DA3D}" presName="thinLine2b" presStyleLbl="callout" presStyleIdx="12" presStyleCnt="14"/>
      <dgm:spPr/>
    </dgm:pt>
    <dgm:pt modelId="{E4D5597D-F372-4785-9C5B-BBD78067A449}" type="pres">
      <dgm:prSet presAssocID="{D1C2760E-F815-40A9-8F8E-A743ADC1DA3D}" presName="vertSpace2b" presStyleCnt="0"/>
      <dgm:spPr/>
    </dgm:pt>
    <dgm:pt modelId="{EBDD98B5-78ED-40E5-B60E-B0BF391649A0}" type="pres">
      <dgm:prSet presAssocID="{7A120820-8A45-42D1-9948-6E40D8F484C3}" presName="horz2" presStyleCnt="0"/>
      <dgm:spPr/>
    </dgm:pt>
    <dgm:pt modelId="{CE71E393-579C-48F3-AF2B-836B64773835}" type="pres">
      <dgm:prSet presAssocID="{7A120820-8A45-42D1-9948-6E40D8F484C3}" presName="horzSpace2" presStyleCnt="0"/>
      <dgm:spPr/>
    </dgm:pt>
    <dgm:pt modelId="{29990C3C-FECF-4BD1-921C-AF4633BE02EE}" type="pres">
      <dgm:prSet presAssocID="{7A120820-8A45-42D1-9948-6E40D8F484C3}" presName="tx2" presStyleLbl="revTx" presStyleIdx="14" presStyleCnt="15"/>
      <dgm:spPr/>
      <dgm:t>
        <a:bodyPr/>
        <a:lstStyle/>
        <a:p>
          <a:endParaRPr lang="en-US"/>
        </a:p>
      </dgm:t>
    </dgm:pt>
    <dgm:pt modelId="{E35BD6F5-E64E-4524-BE65-D1180CE211B8}" type="pres">
      <dgm:prSet presAssocID="{7A120820-8A45-42D1-9948-6E40D8F484C3}" presName="vert2" presStyleCnt="0"/>
      <dgm:spPr/>
    </dgm:pt>
    <dgm:pt modelId="{92A82C70-8562-456B-8D43-4321EB764C02}" type="pres">
      <dgm:prSet presAssocID="{7A120820-8A45-42D1-9948-6E40D8F484C3}" presName="thinLine2b" presStyleLbl="callout" presStyleIdx="13" presStyleCnt="14"/>
      <dgm:spPr/>
    </dgm:pt>
    <dgm:pt modelId="{45C1A122-636E-4D25-87F7-365042B48207}" type="pres">
      <dgm:prSet presAssocID="{7A120820-8A45-42D1-9948-6E40D8F484C3}" presName="vertSpace2b" presStyleCnt="0"/>
      <dgm:spPr/>
    </dgm:pt>
  </dgm:ptLst>
  <dgm:cxnLst>
    <dgm:cxn modelId="{B9AA51AC-4542-4D2F-9DBF-0A3E6696F806}" srcId="{52F5016A-7253-490C-8F6C-CB43088BA5B4}" destId="{A4A3BF0D-88DB-448C-8918-95492F19D4EB}" srcOrd="9" destOrd="0" parTransId="{A2B8BD89-2C61-40B3-9181-C5FF3F5175AA}" sibTransId="{12CB2775-8DE0-4A10-BFA2-366A9F0F0DF5}"/>
    <dgm:cxn modelId="{564D8A41-4375-4321-B16B-9D6EAA75C5E0}" srcId="{52F5016A-7253-490C-8F6C-CB43088BA5B4}" destId="{A957EBED-88D5-4017-9A90-FD1FD1F5ABB7}" srcOrd="5" destOrd="0" parTransId="{B79AF409-7AB9-478C-8CCE-935F5D21F7C3}" sibTransId="{B8439406-1647-4963-972B-091D0574DCE0}"/>
    <dgm:cxn modelId="{ED52D656-13BB-4468-9506-D352AD2F5D5E}" srcId="{52F5016A-7253-490C-8F6C-CB43088BA5B4}" destId="{868061D6-944A-4756-B2A0-89E5039BD533}" srcOrd="8" destOrd="0" parTransId="{D351698C-C616-4301-ADF9-7845C7680544}" sibTransId="{CF8F7900-4A10-46ED-93D4-C02A679F964D}"/>
    <dgm:cxn modelId="{EC97882F-D013-4C37-BF37-86D537EE5CB1}" srcId="{52F5016A-7253-490C-8F6C-CB43088BA5B4}" destId="{7A120820-8A45-42D1-9948-6E40D8F484C3}" srcOrd="13" destOrd="0" parTransId="{A957F34F-0DBE-4695-9367-81E44B6CAF3A}" sibTransId="{7B98E07D-E18E-464B-B155-FDB2950AE7C3}"/>
    <dgm:cxn modelId="{A4A2D28A-263B-4B04-8DD8-536D4EE9339F}" type="presOf" srcId="{545DF95A-08EF-4180-941F-160FCFBA679C}" destId="{8714AC51-E6A2-4E0A-BE58-500E890F4892}" srcOrd="0" destOrd="0" presId="urn:microsoft.com/office/officeart/2008/layout/LinedList"/>
    <dgm:cxn modelId="{E64F17C3-1376-41FA-A7C2-05BFCBC9E8FB}" srcId="{52F5016A-7253-490C-8F6C-CB43088BA5B4}" destId="{95E72BD7-3708-486B-9AA0-2255E5B44769}" srcOrd="0" destOrd="0" parTransId="{007EA559-7B53-4862-BDE7-5B77E687378E}" sibTransId="{3AFAE74C-72C9-4B24-909E-E0B560A0E025}"/>
    <dgm:cxn modelId="{4FAAD3D9-D13C-4C78-8610-F617EC63D16A}" type="presOf" srcId="{A4A3BF0D-88DB-448C-8918-95492F19D4EB}" destId="{67990824-3FBE-4B0B-BB82-C580D81912B0}" srcOrd="0" destOrd="0" presId="urn:microsoft.com/office/officeart/2008/layout/LinedList"/>
    <dgm:cxn modelId="{D3872112-C84B-43DF-96FA-B680DA7F8F7D}" srcId="{52F5016A-7253-490C-8F6C-CB43088BA5B4}" destId="{D1C2760E-F815-40A9-8F8E-A743ADC1DA3D}" srcOrd="12" destOrd="0" parTransId="{75020D8E-B0CE-477B-B4C2-9B613309373C}" sibTransId="{F40ED8A2-2750-43A7-AE83-3AFAB8FEFB3B}"/>
    <dgm:cxn modelId="{DA51CF15-7929-4126-9C60-B6EB36232B59}" type="presOf" srcId="{000F90A7-E238-4A40-836A-5788C0960F5A}" destId="{30E32D89-66AB-4D11-81C2-77167E79BF96}" srcOrd="0" destOrd="0" presId="urn:microsoft.com/office/officeart/2008/layout/LinedList"/>
    <dgm:cxn modelId="{D6116D71-1166-4470-93F1-F443E6DAE7B1}" type="presOf" srcId="{DCF89532-17A6-41C6-888B-526A2194BD40}" destId="{1C17779F-6067-46E5-B7B1-7BA4B9A8F196}" srcOrd="0" destOrd="0" presId="urn:microsoft.com/office/officeart/2008/layout/LinedList"/>
    <dgm:cxn modelId="{418456D9-B33E-4A20-BB3F-5C997FD9C923}" type="presOf" srcId="{95E72BD7-3708-486B-9AA0-2255E5B44769}" destId="{B0D817A0-36FC-47BB-AD24-C08535386EC3}" srcOrd="0" destOrd="0" presId="urn:microsoft.com/office/officeart/2008/layout/LinedList"/>
    <dgm:cxn modelId="{67AA2C2C-F867-4CD1-BF55-37822F33130B}" srcId="{52F5016A-7253-490C-8F6C-CB43088BA5B4}" destId="{545DF95A-08EF-4180-941F-160FCFBA679C}" srcOrd="3" destOrd="0" parTransId="{210F5A6C-1E62-45BE-B4F7-E009280A87B5}" sibTransId="{EF932076-53EF-42C8-83F2-98167B763756}"/>
    <dgm:cxn modelId="{542B0D91-CD77-47EE-AAD4-E0AFC3EE6795}" srcId="{52F5016A-7253-490C-8F6C-CB43088BA5B4}" destId="{000F90A7-E238-4A40-836A-5788C0960F5A}" srcOrd="7" destOrd="0" parTransId="{ADAE7FD2-0763-42BE-85D2-9100F4181745}" sibTransId="{23139E87-E6A8-4EA3-B26C-7B59D0616F6F}"/>
    <dgm:cxn modelId="{0DE401F1-F9F9-40EB-8C0E-28A9BD5E536E}" srcId="{52F5016A-7253-490C-8F6C-CB43088BA5B4}" destId="{DAF79DE0-9235-47F5-A9F6-38518DF141CF}" srcOrd="2" destOrd="0" parTransId="{C58016B4-C5E0-4078-8AFF-DEE3ED27CDD2}" sibTransId="{8D2DEC9B-43DE-478B-BC72-10600F76B428}"/>
    <dgm:cxn modelId="{0522B351-19D5-4B26-9AF1-F776DFCFFD45}" type="presOf" srcId="{DAF79DE0-9235-47F5-A9F6-38518DF141CF}" destId="{AD313EC9-C339-426E-9FF4-2E669CC3179A}" srcOrd="0" destOrd="0" presId="urn:microsoft.com/office/officeart/2008/layout/LinedList"/>
    <dgm:cxn modelId="{0E100362-5650-4BC3-AFBB-E737F4CA007A}" srcId="{52F5016A-7253-490C-8F6C-CB43088BA5B4}" destId="{7BB5C1F3-2843-4615-B907-9BD0E8F9582F}" srcOrd="10" destOrd="0" parTransId="{9A46C7AB-63CD-485B-BB84-1EE35392F0AE}" sibTransId="{982469FD-852E-47C1-8805-8590E5CCAB4B}"/>
    <dgm:cxn modelId="{0FBDFD1A-9841-48F0-88E8-482EFBC1AB39}" type="presOf" srcId="{BA0E3506-9949-411D-88FD-F26BA753B0FB}" destId="{BDE8131E-8755-41E9-B428-F93E35264EAC}" srcOrd="0" destOrd="0" presId="urn:microsoft.com/office/officeart/2008/layout/LinedList"/>
    <dgm:cxn modelId="{327AD2CA-421F-4615-AFFD-C3F0994095F9}" srcId="{52F5016A-7253-490C-8F6C-CB43088BA5B4}" destId="{7F784DA7-A41C-4160-9A86-D7C4A819AA11}" srcOrd="1" destOrd="0" parTransId="{8FF49FD0-31B5-4F3A-9B4E-371F4BEADA0E}" sibTransId="{2BA2E011-41AF-44CC-8462-AAE8F7E6DCCA}"/>
    <dgm:cxn modelId="{64661BCA-7070-47A6-8A51-5568AD3D326F}" srcId="{52F5016A-7253-490C-8F6C-CB43088BA5B4}" destId="{DCF89532-17A6-41C6-888B-526A2194BD40}" srcOrd="6" destOrd="0" parTransId="{824ECD6B-D949-475E-84B4-8C911ED1ED2C}" sibTransId="{8A0CAD33-669C-4746-98FA-985E6229B27C}"/>
    <dgm:cxn modelId="{084376E4-4854-40D3-9041-0F45AC512DDB}" type="presOf" srcId="{7BB5C1F3-2843-4615-B907-9BD0E8F9582F}" destId="{375C4BB8-45F5-4E2F-9795-58B4D9F4CB09}" srcOrd="0" destOrd="0" presId="urn:microsoft.com/office/officeart/2008/layout/LinedList"/>
    <dgm:cxn modelId="{B72613D5-412B-4214-AB5D-9BD8B1D5106A}" srcId="{C6285C01-7C74-44FD-B103-8516F0F96580}" destId="{52F5016A-7253-490C-8F6C-CB43088BA5B4}" srcOrd="0" destOrd="0" parTransId="{60B51242-837E-401F-95AA-54E73E62D489}" sibTransId="{B28CDFB6-DA54-4637-AB0A-B9071ED25256}"/>
    <dgm:cxn modelId="{1776A5CB-7CD0-48FD-908F-6BCC6D09E404}" type="presOf" srcId="{868061D6-944A-4756-B2A0-89E5039BD533}" destId="{84AE16FD-4CF8-4FA6-A533-F376CACC1109}" srcOrd="0" destOrd="0" presId="urn:microsoft.com/office/officeart/2008/layout/LinedList"/>
    <dgm:cxn modelId="{A82119BB-EE17-4530-8800-8D28C0A1E05F}" srcId="{52F5016A-7253-490C-8F6C-CB43088BA5B4}" destId="{21BEBB43-CAF2-4A38-B812-2BC488DDFE10}" srcOrd="4" destOrd="0" parTransId="{C26B1742-66D0-40A1-ABED-0E4AB00E6B49}" sibTransId="{5F436BA7-26C2-4B52-9CC4-C1FF41FE3053}"/>
    <dgm:cxn modelId="{7DA931F7-DF4D-4BD2-8BC2-690ABABBEB74}" type="presOf" srcId="{52F5016A-7253-490C-8F6C-CB43088BA5B4}" destId="{BB9143EC-6EDF-4BDC-A6E2-F462A745577F}" srcOrd="0" destOrd="0" presId="urn:microsoft.com/office/officeart/2008/layout/LinedList"/>
    <dgm:cxn modelId="{BF9E3199-6854-47D7-922A-F1FE227990B8}" type="presOf" srcId="{D1C2760E-F815-40A9-8F8E-A743ADC1DA3D}" destId="{B709B6B1-FB2A-4684-B710-3C9214537B78}" srcOrd="0" destOrd="0" presId="urn:microsoft.com/office/officeart/2008/layout/LinedList"/>
    <dgm:cxn modelId="{06044965-9033-47C5-9C4F-2C525F1EFEA7}" type="presOf" srcId="{7F784DA7-A41C-4160-9A86-D7C4A819AA11}" destId="{5CC20123-32E4-4BD2-9EE2-7168C7224642}" srcOrd="0" destOrd="0" presId="urn:microsoft.com/office/officeart/2008/layout/LinedList"/>
    <dgm:cxn modelId="{7823C96C-5537-4374-982D-DCF81CA39106}" type="presOf" srcId="{7A120820-8A45-42D1-9948-6E40D8F484C3}" destId="{29990C3C-FECF-4BD1-921C-AF4633BE02EE}" srcOrd="0" destOrd="0" presId="urn:microsoft.com/office/officeart/2008/layout/LinedList"/>
    <dgm:cxn modelId="{83B89DA3-F39F-425A-BD95-B838778575C9}" srcId="{52F5016A-7253-490C-8F6C-CB43088BA5B4}" destId="{BA0E3506-9949-411D-88FD-F26BA753B0FB}" srcOrd="11" destOrd="0" parTransId="{8EB34FC1-CF45-46B9-8041-C58AF5670ABD}" sibTransId="{9A7C8E46-49D3-484D-ABDC-420E718CFABD}"/>
    <dgm:cxn modelId="{912B05B6-AE83-490A-98DC-3CD36EEA1C2F}" type="presOf" srcId="{A957EBED-88D5-4017-9A90-FD1FD1F5ABB7}" destId="{9B443F7E-AD3A-4DBC-9417-FC3547AEB01B}" srcOrd="0" destOrd="0" presId="urn:microsoft.com/office/officeart/2008/layout/LinedList"/>
    <dgm:cxn modelId="{E1BE0CAD-AA7D-420F-8B58-3AE006DA52CB}" type="presOf" srcId="{21BEBB43-CAF2-4A38-B812-2BC488DDFE10}" destId="{C75F5782-7380-431F-B206-E9FC5157F799}" srcOrd="0" destOrd="0" presId="urn:microsoft.com/office/officeart/2008/layout/LinedList"/>
    <dgm:cxn modelId="{2CF6D084-7F97-4747-93F1-79F87E61B980}" type="presOf" srcId="{C6285C01-7C74-44FD-B103-8516F0F96580}" destId="{C915C1DA-230F-414D-91E5-70CC0F7D7660}" srcOrd="0" destOrd="0" presId="urn:microsoft.com/office/officeart/2008/layout/LinedList"/>
    <dgm:cxn modelId="{8CBC1F1A-707C-4568-A355-BE009C588BFD}" type="presParOf" srcId="{C915C1DA-230F-414D-91E5-70CC0F7D7660}" destId="{62B1F27A-6A46-47F9-ACB3-CEA2FF6250B4}" srcOrd="0" destOrd="0" presId="urn:microsoft.com/office/officeart/2008/layout/LinedList"/>
    <dgm:cxn modelId="{FDBDB450-827A-4E49-B0F1-EC7F003776CE}" type="presParOf" srcId="{C915C1DA-230F-414D-91E5-70CC0F7D7660}" destId="{CE514CB8-8A89-4EDA-B168-73A8A639D55B}" srcOrd="1" destOrd="0" presId="urn:microsoft.com/office/officeart/2008/layout/LinedList"/>
    <dgm:cxn modelId="{B05FC78C-EC4D-4890-BA1E-2EFF97C3C3B8}" type="presParOf" srcId="{CE514CB8-8A89-4EDA-B168-73A8A639D55B}" destId="{BB9143EC-6EDF-4BDC-A6E2-F462A745577F}" srcOrd="0" destOrd="0" presId="urn:microsoft.com/office/officeart/2008/layout/LinedList"/>
    <dgm:cxn modelId="{42688C7D-6F11-4B02-931B-8B4828F8CE4F}" type="presParOf" srcId="{CE514CB8-8A89-4EDA-B168-73A8A639D55B}" destId="{1B047FD5-EBF3-4880-B02B-3EFC08277554}" srcOrd="1" destOrd="0" presId="urn:microsoft.com/office/officeart/2008/layout/LinedList"/>
    <dgm:cxn modelId="{E837BD22-E99D-441A-BACD-C6F127CDB6F3}" type="presParOf" srcId="{1B047FD5-EBF3-4880-B02B-3EFC08277554}" destId="{190BBC7C-5FEC-44F5-8809-C9879B67226E}" srcOrd="0" destOrd="0" presId="urn:microsoft.com/office/officeart/2008/layout/LinedList"/>
    <dgm:cxn modelId="{70D1A3E7-CD6C-45F1-966E-C27CF87FD3B6}" type="presParOf" srcId="{1B047FD5-EBF3-4880-B02B-3EFC08277554}" destId="{6372D7BE-8350-41D5-B1CE-1216441E561E}" srcOrd="1" destOrd="0" presId="urn:microsoft.com/office/officeart/2008/layout/LinedList"/>
    <dgm:cxn modelId="{790F51F0-EE70-4064-AE91-922C9660C789}" type="presParOf" srcId="{6372D7BE-8350-41D5-B1CE-1216441E561E}" destId="{E1C07D3E-7261-4175-9712-2073C51E38AB}" srcOrd="0" destOrd="0" presId="urn:microsoft.com/office/officeart/2008/layout/LinedList"/>
    <dgm:cxn modelId="{3A74BED0-4188-427B-B919-84AC45327DBC}" type="presParOf" srcId="{6372D7BE-8350-41D5-B1CE-1216441E561E}" destId="{B0D817A0-36FC-47BB-AD24-C08535386EC3}" srcOrd="1" destOrd="0" presId="urn:microsoft.com/office/officeart/2008/layout/LinedList"/>
    <dgm:cxn modelId="{DD65FABE-777B-47F4-9632-3D33C9DA60B2}" type="presParOf" srcId="{6372D7BE-8350-41D5-B1CE-1216441E561E}" destId="{775CAD4C-144B-4E4A-8C6D-6998A6FC0792}" srcOrd="2" destOrd="0" presId="urn:microsoft.com/office/officeart/2008/layout/LinedList"/>
    <dgm:cxn modelId="{5AD1F462-ED7C-4B73-BC2B-96F80303BBDE}" type="presParOf" srcId="{1B047FD5-EBF3-4880-B02B-3EFC08277554}" destId="{F7D610FF-61C0-46C0-8D2A-F404B7BC6C2F}" srcOrd="2" destOrd="0" presId="urn:microsoft.com/office/officeart/2008/layout/LinedList"/>
    <dgm:cxn modelId="{B7F8DD91-76A8-41CF-B574-CD1E47F83087}" type="presParOf" srcId="{1B047FD5-EBF3-4880-B02B-3EFC08277554}" destId="{F40FB831-EBF1-444C-87C4-A83C0BED1F94}" srcOrd="3" destOrd="0" presId="urn:microsoft.com/office/officeart/2008/layout/LinedList"/>
    <dgm:cxn modelId="{E1F6E439-A689-445E-8BC2-A0F140C58C88}" type="presParOf" srcId="{1B047FD5-EBF3-4880-B02B-3EFC08277554}" destId="{181FE79D-F490-4311-A553-491B0D0A0E57}" srcOrd="4" destOrd="0" presId="urn:microsoft.com/office/officeart/2008/layout/LinedList"/>
    <dgm:cxn modelId="{A0BCB45D-CE48-442D-A7F8-559E00DC3083}" type="presParOf" srcId="{181FE79D-F490-4311-A553-491B0D0A0E57}" destId="{14568D3B-4F42-4076-8B10-29F3C713FCC7}" srcOrd="0" destOrd="0" presId="urn:microsoft.com/office/officeart/2008/layout/LinedList"/>
    <dgm:cxn modelId="{1CB7B756-65AD-4C68-A2AD-D7D693C5ECD1}" type="presParOf" srcId="{181FE79D-F490-4311-A553-491B0D0A0E57}" destId="{5CC20123-32E4-4BD2-9EE2-7168C7224642}" srcOrd="1" destOrd="0" presId="urn:microsoft.com/office/officeart/2008/layout/LinedList"/>
    <dgm:cxn modelId="{E599DA22-C019-4A7B-8F5A-72393A8146E2}" type="presParOf" srcId="{181FE79D-F490-4311-A553-491B0D0A0E57}" destId="{7303E003-84B9-46D2-AAAE-08B0D4F514AF}" srcOrd="2" destOrd="0" presId="urn:microsoft.com/office/officeart/2008/layout/LinedList"/>
    <dgm:cxn modelId="{01663665-DF86-4FCC-B68B-F577E11C4349}" type="presParOf" srcId="{1B047FD5-EBF3-4880-B02B-3EFC08277554}" destId="{B513FF2E-CAB3-487D-B0B8-288407997CD1}" srcOrd="5" destOrd="0" presId="urn:microsoft.com/office/officeart/2008/layout/LinedList"/>
    <dgm:cxn modelId="{273D650A-FA4E-42DF-A96D-8861A78DA57A}" type="presParOf" srcId="{1B047FD5-EBF3-4880-B02B-3EFC08277554}" destId="{10D32FF4-E6D9-492E-A977-D22F19DCFD2D}" srcOrd="6" destOrd="0" presId="urn:microsoft.com/office/officeart/2008/layout/LinedList"/>
    <dgm:cxn modelId="{17D4744F-1A77-40D3-AC6A-76B95B5B1217}" type="presParOf" srcId="{1B047FD5-EBF3-4880-B02B-3EFC08277554}" destId="{238388DC-4CB8-46ED-B4C9-DF31CDB0CA68}" srcOrd="7" destOrd="0" presId="urn:microsoft.com/office/officeart/2008/layout/LinedList"/>
    <dgm:cxn modelId="{80E2A9C8-01F2-4BA1-8641-1ACFFD145078}" type="presParOf" srcId="{238388DC-4CB8-46ED-B4C9-DF31CDB0CA68}" destId="{4DCA97F3-1558-4892-8E76-4741A271EE89}" srcOrd="0" destOrd="0" presId="urn:microsoft.com/office/officeart/2008/layout/LinedList"/>
    <dgm:cxn modelId="{5C6CC727-0917-496D-A720-ECC6D2E1525B}" type="presParOf" srcId="{238388DC-4CB8-46ED-B4C9-DF31CDB0CA68}" destId="{AD313EC9-C339-426E-9FF4-2E669CC3179A}" srcOrd="1" destOrd="0" presId="urn:microsoft.com/office/officeart/2008/layout/LinedList"/>
    <dgm:cxn modelId="{ACEA5961-8632-4B1E-8C64-5641A51F32F7}" type="presParOf" srcId="{238388DC-4CB8-46ED-B4C9-DF31CDB0CA68}" destId="{00272C38-4D2A-41B0-AD92-1949A1A789D2}" srcOrd="2" destOrd="0" presId="urn:microsoft.com/office/officeart/2008/layout/LinedList"/>
    <dgm:cxn modelId="{97BCD42F-A2CE-475B-B1DF-79CB562A974B}" type="presParOf" srcId="{1B047FD5-EBF3-4880-B02B-3EFC08277554}" destId="{AB111671-7015-4EB8-B25A-ED2A71A7F413}" srcOrd="8" destOrd="0" presId="urn:microsoft.com/office/officeart/2008/layout/LinedList"/>
    <dgm:cxn modelId="{45468694-B021-4DEF-9F5A-2836A8B585C1}" type="presParOf" srcId="{1B047FD5-EBF3-4880-B02B-3EFC08277554}" destId="{F1CBB74E-E842-4F0E-B1C8-C4BF49F98BA7}" srcOrd="9" destOrd="0" presId="urn:microsoft.com/office/officeart/2008/layout/LinedList"/>
    <dgm:cxn modelId="{A7C10DC8-E88F-46BA-B8F7-18699E95F4A3}" type="presParOf" srcId="{1B047FD5-EBF3-4880-B02B-3EFC08277554}" destId="{7ADD0823-0BD0-47EE-9DE7-EBC473D1F213}" srcOrd="10" destOrd="0" presId="urn:microsoft.com/office/officeart/2008/layout/LinedList"/>
    <dgm:cxn modelId="{0404DE34-0E87-424E-851D-1CAD31801333}" type="presParOf" srcId="{7ADD0823-0BD0-47EE-9DE7-EBC473D1F213}" destId="{705C7C7B-3BCC-4FB3-86B7-5F2125A4BB50}" srcOrd="0" destOrd="0" presId="urn:microsoft.com/office/officeart/2008/layout/LinedList"/>
    <dgm:cxn modelId="{068E0025-4B04-4C7B-905B-D0A9758641FF}" type="presParOf" srcId="{7ADD0823-0BD0-47EE-9DE7-EBC473D1F213}" destId="{8714AC51-E6A2-4E0A-BE58-500E890F4892}" srcOrd="1" destOrd="0" presId="urn:microsoft.com/office/officeart/2008/layout/LinedList"/>
    <dgm:cxn modelId="{8452C0D4-C802-467C-AD99-EEE51652BCF5}" type="presParOf" srcId="{7ADD0823-0BD0-47EE-9DE7-EBC473D1F213}" destId="{68483B86-8647-4B95-AFBD-7A0888DD0E12}" srcOrd="2" destOrd="0" presId="urn:microsoft.com/office/officeart/2008/layout/LinedList"/>
    <dgm:cxn modelId="{C7D1FB66-5926-4A85-99AB-0579BDFAD212}" type="presParOf" srcId="{1B047FD5-EBF3-4880-B02B-3EFC08277554}" destId="{8E971525-C1B3-48B1-B7C9-976E9D8E4373}" srcOrd="11" destOrd="0" presId="urn:microsoft.com/office/officeart/2008/layout/LinedList"/>
    <dgm:cxn modelId="{D69C015E-C5DD-4B4F-90DD-CBB0599B94AD}" type="presParOf" srcId="{1B047FD5-EBF3-4880-B02B-3EFC08277554}" destId="{479349D3-CA06-477C-A199-AB6235D40ACD}" srcOrd="12" destOrd="0" presId="urn:microsoft.com/office/officeart/2008/layout/LinedList"/>
    <dgm:cxn modelId="{3BBAA75E-BD89-4560-ADB7-3C09D07B912A}" type="presParOf" srcId="{1B047FD5-EBF3-4880-B02B-3EFC08277554}" destId="{2861860B-5542-4711-A78A-4A9896732219}" srcOrd="13" destOrd="0" presId="urn:microsoft.com/office/officeart/2008/layout/LinedList"/>
    <dgm:cxn modelId="{4CBEB574-4FF4-4E1A-BC65-B5E1E6F85E3B}" type="presParOf" srcId="{2861860B-5542-4711-A78A-4A9896732219}" destId="{DE74DD75-4FFA-4ECA-B7E7-FB3948A3E23F}" srcOrd="0" destOrd="0" presId="urn:microsoft.com/office/officeart/2008/layout/LinedList"/>
    <dgm:cxn modelId="{B24121C9-B4FA-4857-B78D-2AE41DD9A23D}" type="presParOf" srcId="{2861860B-5542-4711-A78A-4A9896732219}" destId="{C75F5782-7380-431F-B206-E9FC5157F799}" srcOrd="1" destOrd="0" presId="urn:microsoft.com/office/officeart/2008/layout/LinedList"/>
    <dgm:cxn modelId="{2C1F60F8-53B3-44E9-BAD3-3D87839AAED9}" type="presParOf" srcId="{2861860B-5542-4711-A78A-4A9896732219}" destId="{0BEB6276-3884-4FC0-BB89-73588C2FDE5D}" srcOrd="2" destOrd="0" presId="urn:microsoft.com/office/officeart/2008/layout/LinedList"/>
    <dgm:cxn modelId="{961FED0F-EB1B-473D-A5CA-995E6176337D}" type="presParOf" srcId="{1B047FD5-EBF3-4880-B02B-3EFC08277554}" destId="{164D1458-E26E-470F-84CE-AE831750B279}" srcOrd="14" destOrd="0" presId="urn:microsoft.com/office/officeart/2008/layout/LinedList"/>
    <dgm:cxn modelId="{4257BD54-DF7C-4D70-91B6-31C398B8411A}" type="presParOf" srcId="{1B047FD5-EBF3-4880-B02B-3EFC08277554}" destId="{A9369A12-CF60-42C5-99C9-6A8539CBC107}" srcOrd="15" destOrd="0" presId="urn:microsoft.com/office/officeart/2008/layout/LinedList"/>
    <dgm:cxn modelId="{000F587C-3A06-49D5-9556-073B550D94C8}" type="presParOf" srcId="{1B047FD5-EBF3-4880-B02B-3EFC08277554}" destId="{6F3F72A1-5EF8-4F98-B547-6E5AE2D09DA9}" srcOrd="16" destOrd="0" presId="urn:microsoft.com/office/officeart/2008/layout/LinedList"/>
    <dgm:cxn modelId="{7B53A7AD-1241-48E9-A538-254E70EA8053}" type="presParOf" srcId="{6F3F72A1-5EF8-4F98-B547-6E5AE2D09DA9}" destId="{E3145B93-6806-4922-88B6-F3DB3CA0DF3E}" srcOrd="0" destOrd="0" presId="urn:microsoft.com/office/officeart/2008/layout/LinedList"/>
    <dgm:cxn modelId="{DB260923-5424-4F29-BF20-A1C75A52F11C}" type="presParOf" srcId="{6F3F72A1-5EF8-4F98-B547-6E5AE2D09DA9}" destId="{9B443F7E-AD3A-4DBC-9417-FC3547AEB01B}" srcOrd="1" destOrd="0" presId="urn:microsoft.com/office/officeart/2008/layout/LinedList"/>
    <dgm:cxn modelId="{590A675A-3E7A-442B-A7D6-217EAD445506}" type="presParOf" srcId="{6F3F72A1-5EF8-4F98-B547-6E5AE2D09DA9}" destId="{A2193F65-B193-495C-870D-840AC6CEF313}" srcOrd="2" destOrd="0" presId="urn:microsoft.com/office/officeart/2008/layout/LinedList"/>
    <dgm:cxn modelId="{6B8614D5-97CF-4BDF-8201-0A7B459CA356}" type="presParOf" srcId="{1B047FD5-EBF3-4880-B02B-3EFC08277554}" destId="{AE2C771D-C800-4CAC-9B98-93F9C4971274}" srcOrd="17" destOrd="0" presId="urn:microsoft.com/office/officeart/2008/layout/LinedList"/>
    <dgm:cxn modelId="{83EB0DB3-455C-456F-B743-07FFF30FB780}" type="presParOf" srcId="{1B047FD5-EBF3-4880-B02B-3EFC08277554}" destId="{93A67120-A088-48B2-9FEB-314290824288}" srcOrd="18" destOrd="0" presId="urn:microsoft.com/office/officeart/2008/layout/LinedList"/>
    <dgm:cxn modelId="{405013EE-8FEB-41E9-9F67-3FF66A4E58A8}" type="presParOf" srcId="{1B047FD5-EBF3-4880-B02B-3EFC08277554}" destId="{CC7D1937-32ED-403B-9E78-2972C1BDF545}" srcOrd="19" destOrd="0" presId="urn:microsoft.com/office/officeart/2008/layout/LinedList"/>
    <dgm:cxn modelId="{E2D3008C-50D9-4C9B-806E-CC9FDECF41EF}" type="presParOf" srcId="{CC7D1937-32ED-403B-9E78-2972C1BDF545}" destId="{880F506A-D1BC-412A-82D3-86F37194C8C7}" srcOrd="0" destOrd="0" presId="urn:microsoft.com/office/officeart/2008/layout/LinedList"/>
    <dgm:cxn modelId="{C68A16EF-7577-40F4-98D8-C335DA56E464}" type="presParOf" srcId="{CC7D1937-32ED-403B-9E78-2972C1BDF545}" destId="{1C17779F-6067-46E5-B7B1-7BA4B9A8F196}" srcOrd="1" destOrd="0" presId="urn:microsoft.com/office/officeart/2008/layout/LinedList"/>
    <dgm:cxn modelId="{C2043AF5-ED73-4E21-BEED-42488CC6FEC5}" type="presParOf" srcId="{CC7D1937-32ED-403B-9E78-2972C1BDF545}" destId="{B8EB51B3-4041-430F-81BA-BA61F588638A}" srcOrd="2" destOrd="0" presId="urn:microsoft.com/office/officeart/2008/layout/LinedList"/>
    <dgm:cxn modelId="{70825B91-CEF2-4961-BF70-BCA8ED447DEA}" type="presParOf" srcId="{1B047FD5-EBF3-4880-B02B-3EFC08277554}" destId="{C37F91CA-40C0-41B9-8BFF-FB44E7724F26}" srcOrd="20" destOrd="0" presId="urn:microsoft.com/office/officeart/2008/layout/LinedList"/>
    <dgm:cxn modelId="{1F53A9E8-5821-496D-96A9-08EC34555F91}" type="presParOf" srcId="{1B047FD5-EBF3-4880-B02B-3EFC08277554}" destId="{A69E0CCA-2886-4020-A578-D854D474261F}" srcOrd="21" destOrd="0" presId="urn:microsoft.com/office/officeart/2008/layout/LinedList"/>
    <dgm:cxn modelId="{A6BC961D-971A-4E36-80DA-7A25692422C1}" type="presParOf" srcId="{1B047FD5-EBF3-4880-B02B-3EFC08277554}" destId="{2E1E7DEB-582D-446F-AE03-6A99A517C0A3}" srcOrd="22" destOrd="0" presId="urn:microsoft.com/office/officeart/2008/layout/LinedList"/>
    <dgm:cxn modelId="{68581C3B-C276-4A5F-9E87-87368CA8FE47}" type="presParOf" srcId="{2E1E7DEB-582D-446F-AE03-6A99A517C0A3}" destId="{77578443-81FF-4FF2-9CEB-018BC1B2E9E7}" srcOrd="0" destOrd="0" presId="urn:microsoft.com/office/officeart/2008/layout/LinedList"/>
    <dgm:cxn modelId="{D672A0A1-DE49-493A-811A-EF2CE93174FD}" type="presParOf" srcId="{2E1E7DEB-582D-446F-AE03-6A99A517C0A3}" destId="{30E32D89-66AB-4D11-81C2-77167E79BF96}" srcOrd="1" destOrd="0" presId="urn:microsoft.com/office/officeart/2008/layout/LinedList"/>
    <dgm:cxn modelId="{D9E66A4A-950D-4376-BAEE-3124B8F6616F}" type="presParOf" srcId="{2E1E7DEB-582D-446F-AE03-6A99A517C0A3}" destId="{C7FCED42-4BFB-4553-B854-993BC20F200A}" srcOrd="2" destOrd="0" presId="urn:microsoft.com/office/officeart/2008/layout/LinedList"/>
    <dgm:cxn modelId="{01F51D83-60F3-4979-A0FC-F4E71C3379E8}" type="presParOf" srcId="{1B047FD5-EBF3-4880-B02B-3EFC08277554}" destId="{392CF123-6188-4FF9-B38C-C88CEC5A908E}" srcOrd="23" destOrd="0" presId="urn:microsoft.com/office/officeart/2008/layout/LinedList"/>
    <dgm:cxn modelId="{60827989-CCC7-46F1-AAD1-AD25CEF8ACD4}" type="presParOf" srcId="{1B047FD5-EBF3-4880-B02B-3EFC08277554}" destId="{9B46A900-88DA-4794-8C57-F56B1762B879}" srcOrd="24" destOrd="0" presId="urn:microsoft.com/office/officeart/2008/layout/LinedList"/>
    <dgm:cxn modelId="{5EF9E105-9CFE-4789-9895-9D7ADF48274A}" type="presParOf" srcId="{1B047FD5-EBF3-4880-B02B-3EFC08277554}" destId="{EA36B366-812D-4F16-887D-E07EE2C1649A}" srcOrd="25" destOrd="0" presId="urn:microsoft.com/office/officeart/2008/layout/LinedList"/>
    <dgm:cxn modelId="{8D04366C-3AD2-4CA5-9F10-0711E1AB8511}" type="presParOf" srcId="{EA36B366-812D-4F16-887D-E07EE2C1649A}" destId="{77902ACB-436D-40EF-ACC6-FC93ECE9BCFA}" srcOrd="0" destOrd="0" presId="urn:microsoft.com/office/officeart/2008/layout/LinedList"/>
    <dgm:cxn modelId="{C13C437D-DB7D-499E-8429-C98733C353F8}" type="presParOf" srcId="{EA36B366-812D-4F16-887D-E07EE2C1649A}" destId="{84AE16FD-4CF8-4FA6-A533-F376CACC1109}" srcOrd="1" destOrd="0" presId="urn:microsoft.com/office/officeart/2008/layout/LinedList"/>
    <dgm:cxn modelId="{FA7ACC98-6F53-4FA8-A348-632A41ECC489}" type="presParOf" srcId="{EA36B366-812D-4F16-887D-E07EE2C1649A}" destId="{8F6BB09C-B937-4126-BC0D-65BFF2008A59}" srcOrd="2" destOrd="0" presId="urn:microsoft.com/office/officeart/2008/layout/LinedList"/>
    <dgm:cxn modelId="{39946188-D121-484F-B298-C0FD6210B2C7}" type="presParOf" srcId="{1B047FD5-EBF3-4880-B02B-3EFC08277554}" destId="{3FE47A9C-A560-4780-B6B7-DBE2E01DD583}" srcOrd="26" destOrd="0" presId="urn:microsoft.com/office/officeart/2008/layout/LinedList"/>
    <dgm:cxn modelId="{D38DE98F-9F68-496E-84BA-8FAB94C21839}" type="presParOf" srcId="{1B047FD5-EBF3-4880-B02B-3EFC08277554}" destId="{1D4CAC39-FA02-452B-A297-12470BAB298A}" srcOrd="27" destOrd="0" presId="urn:microsoft.com/office/officeart/2008/layout/LinedList"/>
    <dgm:cxn modelId="{8E5A0F48-8802-4304-A3FE-54999BDCC8EC}" type="presParOf" srcId="{1B047FD5-EBF3-4880-B02B-3EFC08277554}" destId="{C7792D52-4C02-4B0D-A109-66C1892DEB7D}" srcOrd="28" destOrd="0" presId="urn:microsoft.com/office/officeart/2008/layout/LinedList"/>
    <dgm:cxn modelId="{AFB6BB78-C8F5-4F60-A3B4-7F22805EF6A7}" type="presParOf" srcId="{C7792D52-4C02-4B0D-A109-66C1892DEB7D}" destId="{193AB50C-DA2F-4F71-AF52-912ED3F75ABE}" srcOrd="0" destOrd="0" presId="urn:microsoft.com/office/officeart/2008/layout/LinedList"/>
    <dgm:cxn modelId="{A5CD3546-C294-46A4-BFFF-E316E9A60131}" type="presParOf" srcId="{C7792D52-4C02-4B0D-A109-66C1892DEB7D}" destId="{67990824-3FBE-4B0B-BB82-C580D81912B0}" srcOrd="1" destOrd="0" presId="urn:microsoft.com/office/officeart/2008/layout/LinedList"/>
    <dgm:cxn modelId="{FD93BED2-DD26-4F43-B5B6-6F7B75D254BC}" type="presParOf" srcId="{C7792D52-4C02-4B0D-A109-66C1892DEB7D}" destId="{29285DAB-A3B6-456C-BFE7-078BAA5B8B2B}" srcOrd="2" destOrd="0" presId="urn:microsoft.com/office/officeart/2008/layout/LinedList"/>
    <dgm:cxn modelId="{39E9891E-6495-474A-BF87-B3EA83307460}" type="presParOf" srcId="{1B047FD5-EBF3-4880-B02B-3EFC08277554}" destId="{269F93EB-EEB3-439D-A300-D7A1E02316E8}" srcOrd="29" destOrd="0" presId="urn:microsoft.com/office/officeart/2008/layout/LinedList"/>
    <dgm:cxn modelId="{0EAAC407-2728-4049-BB1E-32EB75662DFD}" type="presParOf" srcId="{1B047FD5-EBF3-4880-B02B-3EFC08277554}" destId="{34021993-DCFA-4A88-B6AE-FF599AD200A0}" srcOrd="30" destOrd="0" presId="urn:microsoft.com/office/officeart/2008/layout/LinedList"/>
    <dgm:cxn modelId="{529C23D0-828E-4CFA-96E5-5FAFAA9B4DFB}" type="presParOf" srcId="{1B047FD5-EBF3-4880-B02B-3EFC08277554}" destId="{47027E98-4506-4B86-BA13-A6833AE8CA1C}" srcOrd="31" destOrd="0" presId="urn:microsoft.com/office/officeart/2008/layout/LinedList"/>
    <dgm:cxn modelId="{696FC845-C7B7-48EC-A9F7-A120F15D0CF2}" type="presParOf" srcId="{47027E98-4506-4B86-BA13-A6833AE8CA1C}" destId="{3A9B3F7F-364B-4027-88EB-7F1F8886493C}" srcOrd="0" destOrd="0" presId="urn:microsoft.com/office/officeart/2008/layout/LinedList"/>
    <dgm:cxn modelId="{5C4E0337-C650-42E1-B3EA-13E3F45F915D}" type="presParOf" srcId="{47027E98-4506-4B86-BA13-A6833AE8CA1C}" destId="{375C4BB8-45F5-4E2F-9795-58B4D9F4CB09}" srcOrd="1" destOrd="0" presId="urn:microsoft.com/office/officeart/2008/layout/LinedList"/>
    <dgm:cxn modelId="{EBCD3F7B-3BD8-4E4A-9ADC-3FB59DA7A958}" type="presParOf" srcId="{47027E98-4506-4B86-BA13-A6833AE8CA1C}" destId="{69495ACE-C459-47E9-8C78-59433EF303F8}" srcOrd="2" destOrd="0" presId="urn:microsoft.com/office/officeart/2008/layout/LinedList"/>
    <dgm:cxn modelId="{7977A182-F2E1-4570-9C68-2EBAD15C5EDD}" type="presParOf" srcId="{1B047FD5-EBF3-4880-B02B-3EFC08277554}" destId="{413EA8D2-86D3-43BD-B6DE-5CBFECD6B32E}" srcOrd="32" destOrd="0" presId="urn:microsoft.com/office/officeart/2008/layout/LinedList"/>
    <dgm:cxn modelId="{494B004B-7407-4E8A-AD31-97DF7AC7B65F}" type="presParOf" srcId="{1B047FD5-EBF3-4880-B02B-3EFC08277554}" destId="{B583F2F8-E3CF-44F8-BF67-B6779BF0A57B}" srcOrd="33" destOrd="0" presId="urn:microsoft.com/office/officeart/2008/layout/LinedList"/>
    <dgm:cxn modelId="{198FC06C-8245-43FF-B1FC-2EB037F30FC1}" type="presParOf" srcId="{1B047FD5-EBF3-4880-B02B-3EFC08277554}" destId="{BA010538-DBC5-477C-9651-20510477DA03}" srcOrd="34" destOrd="0" presId="urn:microsoft.com/office/officeart/2008/layout/LinedList"/>
    <dgm:cxn modelId="{1E718F72-E6D7-4DF5-B587-3840F8CFE6EB}" type="presParOf" srcId="{BA010538-DBC5-477C-9651-20510477DA03}" destId="{A1920CBA-5D67-4432-BB2E-5C462B5A6D77}" srcOrd="0" destOrd="0" presId="urn:microsoft.com/office/officeart/2008/layout/LinedList"/>
    <dgm:cxn modelId="{94805A01-AE53-492B-B742-170590A47879}" type="presParOf" srcId="{BA010538-DBC5-477C-9651-20510477DA03}" destId="{BDE8131E-8755-41E9-B428-F93E35264EAC}" srcOrd="1" destOrd="0" presId="urn:microsoft.com/office/officeart/2008/layout/LinedList"/>
    <dgm:cxn modelId="{4276F4C6-9350-4037-9593-ED8E1AA640B0}" type="presParOf" srcId="{BA010538-DBC5-477C-9651-20510477DA03}" destId="{F8FD1D00-583A-41E1-92CE-742A64754E10}" srcOrd="2" destOrd="0" presId="urn:microsoft.com/office/officeart/2008/layout/LinedList"/>
    <dgm:cxn modelId="{1416F1FC-9BFB-45D2-8B0A-857BBB78C9E1}" type="presParOf" srcId="{1B047FD5-EBF3-4880-B02B-3EFC08277554}" destId="{99CF64B3-594A-4BB3-8AB2-60DCB81EB694}" srcOrd="35" destOrd="0" presId="urn:microsoft.com/office/officeart/2008/layout/LinedList"/>
    <dgm:cxn modelId="{008AF75A-1C38-4FA9-A555-E5CC9DBC662C}" type="presParOf" srcId="{1B047FD5-EBF3-4880-B02B-3EFC08277554}" destId="{0F4A5811-71E9-4368-91DD-91B0D7FA94BE}" srcOrd="36" destOrd="0" presId="urn:microsoft.com/office/officeart/2008/layout/LinedList"/>
    <dgm:cxn modelId="{65C672B2-05D9-487F-841E-58FE72D8092E}" type="presParOf" srcId="{1B047FD5-EBF3-4880-B02B-3EFC08277554}" destId="{301389A5-DCDD-4DD2-A015-326BC8F68B61}" srcOrd="37" destOrd="0" presId="urn:microsoft.com/office/officeart/2008/layout/LinedList"/>
    <dgm:cxn modelId="{5843F5B4-5758-48E7-ACFB-F5991121E444}" type="presParOf" srcId="{301389A5-DCDD-4DD2-A015-326BC8F68B61}" destId="{7C2C1D53-0992-4CAE-9C30-9F032C176433}" srcOrd="0" destOrd="0" presId="urn:microsoft.com/office/officeart/2008/layout/LinedList"/>
    <dgm:cxn modelId="{7E21A251-D0AD-4BEB-8F14-0AA83609BD73}" type="presParOf" srcId="{301389A5-DCDD-4DD2-A015-326BC8F68B61}" destId="{B709B6B1-FB2A-4684-B710-3C9214537B78}" srcOrd="1" destOrd="0" presId="urn:microsoft.com/office/officeart/2008/layout/LinedList"/>
    <dgm:cxn modelId="{D15C6A16-13F9-42CD-986F-8493FA6036F7}" type="presParOf" srcId="{301389A5-DCDD-4DD2-A015-326BC8F68B61}" destId="{135ED1E2-3BEC-4469-9356-E2A9BA235C19}" srcOrd="2" destOrd="0" presId="urn:microsoft.com/office/officeart/2008/layout/LinedList"/>
    <dgm:cxn modelId="{D31F4ECF-F95E-42BF-8951-C01FD388CA6E}" type="presParOf" srcId="{1B047FD5-EBF3-4880-B02B-3EFC08277554}" destId="{ABC53F22-2400-4929-A237-8CC9E1E8906C}" srcOrd="38" destOrd="0" presId="urn:microsoft.com/office/officeart/2008/layout/LinedList"/>
    <dgm:cxn modelId="{88814AE2-5C75-44C7-B4FE-A5876B80AC37}" type="presParOf" srcId="{1B047FD5-EBF3-4880-B02B-3EFC08277554}" destId="{E4D5597D-F372-4785-9C5B-BBD78067A449}" srcOrd="39" destOrd="0" presId="urn:microsoft.com/office/officeart/2008/layout/LinedList"/>
    <dgm:cxn modelId="{D88073BF-2B4F-4D8A-B759-A206442DCCD3}" type="presParOf" srcId="{1B047FD5-EBF3-4880-B02B-3EFC08277554}" destId="{EBDD98B5-78ED-40E5-B60E-B0BF391649A0}" srcOrd="40" destOrd="0" presId="urn:microsoft.com/office/officeart/2008/layout/LinedList"/>
    <dgm:cxn modelId="{2B6C2E13-F67F-4B97-BFB7-A9928347E0D7}" type="presParOf" srcId="{EBDD98B5-78ED-40E5-B60E-B0BF391649A0}" destId="{CE71E393-579C-48F3-AF2B-836B64773835}" srcOrd="0" destOrd="0" presId="urn:microsoft.com/office/officeart/2008/layout/LinedList"/>
    <dgm:cxn modelId="{B379856F-35D8-4114-A852-DBA7D020F984}" type="presParOf" srcId="{EBDD98B5-78ED-40E5-B60E-B0BF391649A0}" destId="{29990C3C-FECF-4BD1-921C-AF4633BE02EE}" srcOrd="1" destOrd="0" presId="urn:microsoft.com/office/officeart/2008/layout/LinedList"/>
    <dgm:cxn modelId="{B08BD241-EF77-486A-A7D5-E8CF5879BD9E}" type="presParOf" srcId="{EBDD98B5-78ED-40E5-B60E-B0BF391649A0}" destId="{E35BD6F5-E64E-4524-BE65-D1180CE211B8}" srcOrd="2" destOrd="0" presId="urn:microsoft.com/office/officeart/2008/layout/LinedList"/>
    <dgm:cxn modelId="{564065E1-0846-4A99-AD67-DEEEFB71CF65}" type="presParOf" srcId="{1B047FD5-EBF3-4880-B02B-3EFC08277554}" destId="{92A82C70-8562-456B-8D43-4321EB764C02}" srcOrd="41" destOrd="0" presId="urn:microsoft.com/office/officeart/2008/layout/LinedList"/>
    <dgm:cxn modelId="{2B2F852F-5861-48E0-99D6-4ECF2AE76E53}" type="presParOf" srcId="{1B047FD5-EBF3-4880-B02B-3EFC08277554}" destId="{45C1A122-636E-4D25-87F7-365042B48207}" srcOrd="4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F9874-1FA8-42AE-9900-F1E6ADD756DF}"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A42B061B-9593-445A-B148-D04BB1D17BEA}">
      <dgm:prSet/>
      <dgm:spPr/>
      <dgm:t>
        <a:bodyPr/>
        <a:lstStyle/>
        <a:p>
          <a:r>
            <a:rPr lang="el-GR" dirty="0"/>
            <a:t>Οικοδόμηση θετικού σχολικού κλίματος/κλίματος τάξης</a:t>
          </a:r>
          <a:endParaRPr lang="en-US" dirty="0"/>
        </a:p>
      </dgm:t>
    </dgm:pt>
    <dgm:pt modelId="{A208EB5E-A203-439E-9B83-CD3E0C873037}" type="parTrans" cxnId="{37ED4D9C-85FA-43BF-8E3C-8D6F45B849F1}">
      <dgm:prSet/>
      <dgm:spPr/>
      <dgm:t>
        <a:bodyPr/>
        <a:lstStyle/>
        <a:p>
          <a:endParaRPr lang="en-US"/>
        </a:p>
      </dgm:t>
    </dgm:pt>
    <dgm:pt modelId="{D76A6A36-904F-49E0-8072-D6F10C8746FA}" type="sibTrans" cxnId="{37ED4D9C-85FA-43BF-8E3C-8D6F45B849F1}">
      <dgm:prSet/>
      <dgm:spPr/>
      <dgm:t>
        <a:bodyPr/>
        <a:lstStyle/>
        <a:p>
          <a:endParaRPr lang="en-US"/>
        </a:p>
      </dgm:t>
    </dgm:pt>
    <dgm:pt modelId="{2385456D-06B3-44A3-9CD5-2A8FE0603B89}">
      <dgm:prSet/>
      <dgm:spPr/>
      <dgm:t>
        <a:bodyPr/>
        <a:lstStyle/>
        <a:p>
          <a:r>
            <a:rPr lang="el-GR"/>
            <a:t>Εφαρμογή τεχνικών επίλυσης συγκρούσεων</a:t>
          </a:r>
          <a:endParaRPr lang="en-US"/>
        </a:p>
      </dgm:t>
    </dgm:pt>
    <dgm:pt modelId="{F1606BDD-4427-4C63-B5B5-A54F6BE41E42}" type="parTrans" cxnId="{0A2239D1-85C2-469B-ACF9-DC333AFF682D}">
      <dgm:prSet/>
      <dgm:spPr/>
      <dgm:t>
        <a:bodyPr/>
        <a:lstStyle/>
        <a:p>
          <a:endParaRPr lang="en-US"/>
        </a:p>
      </dgm:t>
    </dgm:pt>
    <dgm:pt modelId="{BA5F9DE6-3E82-48C6-B914-D46BA185CE01}" type="sibTrans" cxnId="{0A2239D1-85C2-469B-ACF9-DC333AFF682D}">
      <dgm:prSet/>
      <dgm:spPr/>
      <dgm:t>
        <a:bodyPr/>
        <a:lstStyle/>
        <a:p>
          <a:endParaRPr lang="en-US"/>
        </a:p>
      </dgm:t>
    </dgm:pt>
    <dgm:pt modelId="{6157FFA9-4D11-48F4-A757-B6EA0F6CEC20}">
      <dgm:prSet/>
      <dgm:spPr/>
      <dgm:t>
        <a:bodyPr/>
        <a:lstStyle/>
        <a:p>
          <a:r>
            <a:rPr lang="el-GR" dirty="0"/>
            <a:t>Διδασκαλία ενσυναίσθησης</a:t>
          </a:r>
          <a:endParaRPr lang="en-US" dirty="0"/>
        </a:p>
      </dgm:t>
    </dgm:pt>
    <dgm:pt modelId="{26030689-C5D9-40D8-A1BB-EA24131E81AE}" type="parTrans" cxnId="{5FDF700F-0140-4C6C-8368-97A2574EFC02}">
      <dgm:prSet/>
      <dgm:spPr/>
      <dgm:t>
        <a:bodyPr/>
        <a:lstStyle/>
        <a:p>
          <a:endParaRPr lang="en-US"/>
        </a:p>
      </dgm:t>
    </dgm:pt>
    <dgm:pt modelId="{96AE4B77-12B0-4DCD-A02E-DEFFC75E263C}" type="sibTrans" cxnId="{5FDF700F-0140-4C6C-8368-97A2574EFC02}">
      <dgm:prSet/>
      <dgm:spPr/>
      <dgm:t>
        <a:bodyPr/>
        <a:lstStyle/>
        <a:p>
          <a:endParaRPr lang="en-US"/>
        </a:p>
      </dgm:t>
    </dgm:pt>
    <dgm:pt modelId="{BB8C8463-E7DB-45CF-9E7D-69A858AA8706}">
      <dgm:prSet/>
      <dgm:spPr/>
      <dgm:t>
        <a:bodyPr/>
        <a:lstStyle/>
        <a:p>
          <a:r>
            <a:rPr lang="el-GR" dirty="0"/>
            <a:t>Χειρισμός </a:t>
          </a:r>
          <a:r>
            <a:rPr lang="el-GR" dirty="0" err="1"/>
            <a:t>παραβατικής</a:t>
          </a:r>
          <a:r>
            <a:rPr lang="el-GR" dirty="0"/>
            <a:t> συμπεριφοράς</a:t>
          </a:r>
          <a:endParaRPr lang="en-US" dirty="0"/>
        </a:p>
      </dgm:t>
    </dgm:pt>
    <dgm:pt modelId="{59B9D3A6-1122-4DFB-83B5-00E426D465E6}" type="parTrans" cxnId="{C49E9AD9-01CF-43D1-85A1-76C35A0B6C51}">
      <dgm:prSet/>
      <dgm:spPr/>
      <dgm:t>
        <a:bodyPr/>
        <a:lstStyle/>
        <a:p>
          <a:endParaRPr lang="en-US"/>
        </a:p>
      </dgm:t>
    </dgm:pt>
    <dgm:pt modelId="{909ACDD6-5395-4D85-AFA7-42F17F4D1824}" type="sibTrans" cxnId="{C49E9AD9-01CF-43D1-85A1-76C35A0B6C51}">
      <dgm:prSet/>
      <dgm:spPr/>
      <dgm:t>
        <a:bodyPr/>
        <a:lstStyle/>
        <a:p>
          <a:endParaRPr lang="en-US"/>
        </a:p>
      </dgm:t>
    </dgm:pt>
    <dgm:pt modelId="{30060136-4D7D-4B1E-97C8-D6140A70164A}" type="pres">
      <dgm:prSet presAssocID="{394F9874-1FA8-42AE-9900-F1E6ADD756DF}" presName="compositeShape" presStyleCnt="0">
        <dgm:presLayoutVars>
          <dgm:chMax val="7"/>
          <dgm:dir/>
          <dgm:resizeHandles val="exact"/>
        </dgm:presLayoutVars>
      </dgm:prSet>
      <dgm:spPr/>
      <dgm:t>
        <a:bodyPr/>
        <a:lstStyle/>
        <a:p>
          <a:endParaRPr lang="en-US"/>
        </a:p>
      </dgm:t>
    </dgm:pt>
    <dgm:pt modelId="{F35163D1-3E8D-4E5D-8A55-BBF5B996F312}" type="pres">
      <dgm:prSet presAssocID="{394F9874-1FA8-42AE-9900-F1E6ADD756DF}" presName="wedge1" presStyleLbl="node1" presStyleIdx="0" presStyleCnt="4"/>
      <dgm:spPr/>
      <dgm:t>
        <a:bodyPr/>
        <a:lstStyle/>
        <a:p>
          <a:endParaRPr lang="en-US"/>
        </a:p>
      </dgm:t>
    </dgm:pt>
    <dgm:pt modelId="{034D7DE1-010D-47ED-A852-B4BF99BF0D26}" type="pres">
      <dgm:prSet presAssocID="{394F9874-1FA8-42AE-9900-F1E6ADD756DF}" presName="dummy1a" presStyleCnt="0"/>
      <dgm:spPr/>
    </dgm:pt>
    <dgm:pt modelId="{C6E6D114-E3D6-40DD-BBEE-C2DC8A6FCEFF}" type="pres">
      <dgm:prSet presAssocID="{394F9874-1FA8-42AE-9900-F1E6ADD756DF}" presName="dummy1b" presStyleCnt="0"/>
      <dgm:spPr/>
    </dgm:pt>
    <dgm:pt modelId="{CEA3D232-9FB8-4D4C-BAE8-CC966C0EB69E}" type="pres">
      <dgm:prSet presAssocID="{394F9874-1FA8-42AE-9900-F1E6ADD756DF}" presName="wedge1Tx" presStyleLbl="node1" presStyleIdx="0" presStyleCnt="4">
        <dgm:presLayoutVars>
          <dgm:chMax val="0"/>
          <dgm:chPref val="0"/>
          <dgm:bulletEnabled val="1"/>
        </dgm:presLayoutVars>
      </dgm:prSet>
      <dgm:spPr/>
      <dgm:t>
        <a:bodyPr/>
        <a:lstStyle/>
        <a:p>
          <a:endParaRPr lang="en-US"/>
        </a:p>
      </dgm:t>
    </dgm:pt>
    <dgm:pt modelId="{D9041806-7A13-4956-A8B6-EC3A252CFE3A}" type="pres">
      <dgm:prSet presAssocID="{394F9874-1FA8-42AE-9900-F1E6ADD756DF}" presName="wedge2" presStyleLbl="node1" presStyleIdx="1" presStyleCnt="4"/>
      <dgm:spPr/>
      <dgm:t>
        <a:bodyPr/>
        <a:lstStyle/>
        <a:p>
          <a:endParaRPr lang="en-US"/>
        </a:p>
      </dgm:t>
    </dgm:pt>
    <dgm:pt modelId="{A1F0B864-A0CD-47D7-9804-A768053D8AF1}" type="pres">
      <dgm:prSet presAssocID="{394F9874-1FA8-42AE-9900-F1E6ADD756DF}" presName="dummy2a" presStyleCnt="0"/>
      <dgm:spPr/>
    </dgm:pt>
    <dgm:pt modelId="{513D99E6-07C4-44AB-80C1-049EF5ADB1C7}" type="pres">
      <dgm:prSet presAssocID="{394F9874-1FA8-42AE-9900-F1E6ADD756DF}" presName="dummy2b" presStyleCnt="0"/>
      <dgm:spPr/>
    </dgm:pt>
    <dgm:pt modelId="{6B41F3C5-4692-4BE2-9154-2927F89EB3AB}" type="pres">
      <dgm:prSet presAssocID="{394F9874-1FA8-42AE-9900-F1E6ADD756DF}" presName="wedge2Tx" presStyleLbl="node1" presStyleIdx="1" presStyleCnt="4">
        <dgm:presLayoutVars>
          <dgm:chMax val="0"/>
          <dgm:chPref val="0"/>
          <dgm:bulletEnabled val="1"/>
        </dgm:presLayoutVars>
      </dgm:prSet>
      <dgm:spPr/>
      <dgm:t>
        <a:bodyPr/>
        <a:lstStyle/>
        <a:p>
          <a:endParaRPr lang="en-US"/>
        </a:p>
      </dgm:t>
    </dgm:pt>
    <dgm:pt modelId="{51B3915A-3F8A-4289-9C3A-28D72B2A7BCC}" type="pres">
      <dgm:prSet presAssocID="{394F9874-1FA8-42AE-9900-F1E6ADD756DF}" presName="wedge3" presStyleLbl="node1" presStyleIdx="2" presStyleCnt="4"/>
      <dgm:spPr/>
      <dgm:t>
        <a:bodyPr/>
        <a:lstStyle/>
        <a:p>
          <a:endParaRPr lang="en-US"/>
        </a:p>
      </dgm:t>
    </dgm:pt>
    <dgm:pt modelId="{BB0C3536-ADD9-41FD-AB3F-F4777B88391D}" type="pres">
      <dgm:prSet presAssocID="{394F9874-1FA8-42AE-9900-F1E6ADD756DF}" presName="dummy3a" presStyleCnt="0"/>
      <dgm:spPr/>
    </dgm:pt>
    <dgm:pt modelId="{505D404A-6DD0-49A8-952E-136918B23FC5}" type="pres">
      <dgm:prSet presAssocID="{394F9874-1FA8-42AE-9900-F1E6ADD756DF}" presName="dummy3b" presStyleCnt="0"/>
      <dgm:spPr/>
    </dgm:pt>
    <dgm:pt modelId="{2DB891EC-58B7-4536-BDF5-9EC32B4AC068}" type="pres">
      <dgm:prSet presAssocID="{394F9874-1FA8-42AE-9900-F1E6ADD756DF}" presName="wedge3Tx" presStyleLbl="node1" presStyleIdx="2" presStyleCnt="4">
        <dgm:presLayoutVars>
          <dgm:chMax val="0"/>
          <dgm:chPref val="0"/>
          <dgm:bulletEnabled val="1"/>
        </dgm:presLayoutVars>
      </dgm:prSet>
      <dgm:spPr/>
      <dgm:t>
        <a:bodyPr/>
        <a:lstStyle/>
        <a:p>
          <a:endParaRPr lang="en-US"/>
        </a:p>
      </dgm:t>
    </dgm:pt>
    <dgm:pt modelId="{CAA22015-D539-45D3-B6B1-C20CD6BF1B4F}" type="pres">
      <dgm:prSet presAssocID="{394F9874-1FA8-42AE-9900-F1E6ADD756DF}" presName="wedge4" presStyleLbl="node1" presStyleIdx="3" presStyleCnt="4"/>
      <dgm:spPr/>
      <dgm:t>
        <a:bodyPr/>
        <a:lstStyle/>
        <a:p>
          <a:endParaRPr lang="en-US"/>
        </a:p>
      </dgm:t>
    </dgm:pt>
    <dgm:pt modelId="{32449497-9E63-4F74-924B-810470E9F3CC}" type="pres">
      <dgm:prSet presAssocID="{394F9874-1FA8-42AE-9900-F1E6ADD756DF}" presName="dummy4a" presStyleCnt="0"/>
      <dgm:spPr/>
    </dgm:pt>
    <dgm:pt modelId="{E623729D-D0D3-42A4-9820-B1C2F841E244}" type="pres">
      <dgm:prSet presAssocID="{394F9874-1FA8-42AE-9900-F1E6ADD756DF}" presName="dummy4b" presStyleCnt="0"/>
      <dgm:spPr/>
    </dgm:pt>
    <dgm:pt modelId="{DE7D85F2-43DB-4C6A-9315-02EFE8BF87C7}" type="pres">
      <dgm:prSet presAssocID="{394F9874-1FA8-42AE-9900-F1E6ADD756DF}" presName="wedge4Tx" presStyleLbl="node1" presStyleIdx="3" presStyleCnt="4">
        <dgm:presLayoutVars>
          <dgm:chMax val="0"/>
          <dgm:chPref val="0"/>
          <dgm:bulletEnabled val="1"/>
        </dgm:presLayoutVars>
      </dgm:prSet>
      <dgm:spPr/>
      <dgm:t>
        <a:bodyPr/>
        <a:lstStyle/>
        <a:p>
          <a:endParaRPr lang="en-US"/>
        </a:p>
      </dgm:t>
    </dgm:pt>
    <dgm:pt modelId="{113A0442-3289-4426-888E-E2E248FAC9FF}" type="pres">
      <dgm:prSet presAssocID="{96AE4B77-12B0-4DCD-A02E-DEFFC75E263C}" presName="arrowWedge1" presStyleLbl="fgSibTrans2D1" presStyleIdx="0" presStyleCnt="4"/>
      <dgm:spPr/>
    </dgm:pt>
    <dgm:pt modelId="{87ACE8C1-BA74-4D82-BEF8-586BB27DBBE8}" type="pres">
      <dgm:prSet presAssocID="{BA5F9DE6-3E82-48C6-B914-D46BA185CE01}" presName="arrowWedge2" presStyleLbl="fgSibTrans2D1" presStyleIdx="1" presStyleCnt="4"/>
      <dgm:spPr/>
    </dgm:pt>
    <dgm:pt modelId="{EAEC2A45-D9C0-46EC-BB4C-0CE0596999C5}" type="pres">
      <dgm:prSet presAssocID="{D76A6A36-904F-49E0-8072-D6F10C8746FA}" presName="arrowWedge3" presStyleLbl="fgSibTrans2D1" presStyleIdx="2" presStyleCnt="4"/>
      <dgm:spPr/>
    </dgm:pt>
    <dgm:pt modelId="{2EAF2DEF-6940-4D07-967B-67014A58FE71}" type="pres">
      <dgm:prSet presAssocID="{909ACDD6-5395-4D85-AFA7-42F17F4D1824}" presName="arrowWedge4" presStyleLbl="fgSibTrans2D1" presStyleIdx="3" presStyleCnt="4"/>
      <dgm:spPr/>
    </dgm:pt>
  </dgm:ptLst>
  <dgm:cxnLst>
    <dgm:cxn modelId="{C49E9AD9-01CF-43D1-85A1-76C35A0B6C51}" srcId="{394F9874-1FA8-42AE-9900-F1E6ADD756DF}" destId="{BB8C8463-E7DB-45CF-9E7D-69A858AA8706}" srcOrd="3" destOrd="0" parTransId="{59B9D3A6-1122-4DFB-83B5-00E426D465E6}" sibTransId="{909ACDD6-5395-4D85-AFA7-42F17F4D1824}"/>
    <dgm:cxn modelId="{5FDF700F-0140-4C6C-8368-97A2574EFC02}" srcId="{394F9874-1FA8-42AE-9900-F1E6ADD756DF}" destId="{6157FFA9-4D11-48F4-A757-B6EA0F6CEC20}" srcOrd="0" destOrd="0" parTransId="{26030689-C5D9-40D8-A1BB-EA24131E81AE}" sibTransId="{96AE4B77-12B0-4DCD-A02E-DEFFC75E263C}"/>
    <dgm:cxn modelId="{5BB25094-58C1-448B-9339-43B1B1813543}" type="presOf" srcId="{BB8C8463-E7DB-45CF-9E7D-69A858AA8706}" destId="{CAA22015-D539-45D3-B6B1-C20CD6BF1B4F}" srcOrd="0" destOrd="0" presId="urn:microsoft.com/office/officeart/2005/8/layout/cycle8"/>
    <dgm:cxn modelId="{6B0F35E9-080A-4D63-8AF2-46FBA7A6E24F}" type="presOf" srcId="{A42B061B-9593-445A-B148-D04BB1D17BEA}" destId="{2DB891EC-58B7-4536-BDF5-9EC32B4AC068}" srcOrd="1" destOrd="0" presId="urn:microsoft.com/office/officeart/2005/8/layout/cycle8"/>
    <dgm:cxn modelId="{1F7836C6-5A25-4362-8315-05F360DE9E7F}" type="presOf" srcId="{BB8C8463-E7DB-45CF-9E7D-69A858AA8706}" destId="{DE7D85F2-43DB-4C6A-9315-02EFE8BF87C7}" srcOrd="1" destOrd="0" presId="urn:microsoft.com/office/officeart/2005/8/layout/cycle8"/>
    <dgm:cxn modelId="{0A2239D1-85C2-469B-ACF9-DC333AFF682D}" srcId="{394F9874-1FA8-42AE-9900-F1E6ADD756DF}" destId="{2385456D-06B3-44A3-9CD5-2A8FE0603B89}" srcOrd="1" destOrd="0" parTransId="{F1606BDD-4427-4C63-B5B5-A54F6BE41E42}" sibTransId="{BA5F9DE6-3E82-48C6-B914-D46BA185CE01}"/>
    <dgm:cxn modelId="{C7D8981D-7BB0-42A7-8D81-BA252D0A7300}" type="presOf" srcId="{A42B061B-9593-445A-B148-D04BB1D17BEA}" destId="{51B3915A-3F8A-4289-9C3A-28D72B2A7BCC}" srcOrd="0" destOrd="0" presId="urn:microsoft.com/office/officeart/2005/8/layout/cycle8"/>
    <dgm:cxn modelId="{62DF76F3-2493-4241-903E-2C99A770C679}" type="presOf" srcId="{6157FFA9-4D11-48F4-A757-B6EA0F6CEC20}" destId="{F35163D1-3E8D-4E5D-8A55-BBF5B996F312}" srcOrd="0" destOrd="0" presId="urn:microsoft.com/office/officeart/2005/8/layout/cycle8"/>
    <dgm:cxn modelId="{131778F6-9640-46ED-ACE7-5F7457A99C50}" type="presOf" srcId="{2385456D-06B3-44A3-9CD5-2A8FE0603B89}" destId="{6B41F3C5-4692-4BE2-9154-2927F89EB3AB}" srcOrd="1" destOrd="0" presId="urn:microsoft.com/office/officeart/2005/8/layout/cycle8"/>
    <dgm:cxn modelId="{88B5CFFB-C2DA-40A5-9F49-FC2A248DAD12}" type="presOf" srcId="{6157FFA9-4D11-48F4-A757-B6EA0F6CEC20}" destId="{CEA3D232-9FB8-4D4C-BAE8-CC966C0EB69E}" srcOrd="1" destOrd="0" presId="urn:microsoft.com/office/officeart/2005/8/layout/cycle8"/>
    <dgm:cxn modelId="{4EA13A2C-D991-4F1D-A5D0-81F3C5C437CA}" type="presOf" srcId="{394F9874-1FA8-42AE-9900-F1E6ADD756DF}" destId="{30060136-4D7D-4B1E-97C8-D6140A70164A}" srcOrd="0" destOrd="0" presId="urn:microsoft.com/office/officeart/2005/8/layout/cycle8"/>
    <dgm:cxn modelId="{37ED4D9C-85FA-43BF-8E3C-8D6F45B849F1}" srcId="{394F9874-1FA8-42AE-9900-F1E6ADD756DF}" destId="{A42B061B-9593-445A-B148-D04BB1D17BEA}" srcOrd="2" destOrd="0" parTransId="{A208EB5E-A203-439E-9B83-CD3E0C873037}" sibTransId="{D76A6A36-904F-49E0-8072-D6F10C8746FA}"/>
    <dgm:cxn modelId="{5E74352D-8B35-4CAB-82BC-FC1B6D65B25C}" type="presOf" srcId="{2385456D-06B3-44A3-9CD5-2A8FE0603B89}" destId="{D9041806-7A13-4956-A8B6-EC3A252CFE3A}" srcOrd="0" destOrd="0" presId="urn:microsoft.com/office/officeart/2005/8/layout/cycle8"/>
    <dgm:cxn modelId="{EC98ACD0-CC2E-424A-8E42-DDA119910C45}" type="presParOf" srcId="{30060136-4D7D-4B1E-97C8-D6140A70164A}" destId="{F35163D1-3E8D-4E5D-8A55-BBF5B996F312}" srcOrd="0" destOrd="0" presId="urn:microsoft.com/office/officeart/2005/8/layout/cycle8"/>
    <dgm:cxn modelId="{974AC01D-65FD-40FC-BF5A-94AAA52CE360}" type="presParOf" srcId="{30060136-4D7D-4B1E-97C8-D6140A70164A}" destId="{034D7DE1-010D-47ED-A852-B4BF99BF0D26}" srcOrd="1" destOrd="0" presId="urn:microsoft.com/office/officeart/2005/8/layout/cycle8"/>
    <dgm:cxn modelId="{27092A37-0775-45F2-AF53-56D5E4445665}" type="presParOf" srcId="{30060136-4D7D-4B1E-97C8-D6140A70164A}" destId="{C6E6D114-E3D6-40DD-BBEE-C2DC8A6FCEFF}" srcOrd="2" destOrd="0" presId="urn:microsoft.com/office/officeart/2005/8/layout/cycle8"/>
    <dgm:cxn modelId="{32CDBCB7-F407-452D-A1E9-889A1F36E246}" type="presParOf" srcId="{30060136-4D7D-4B1E-97C8-D6140A70164A}" destId="{CEA3D232-9FB8-4D4C-BAE8-CC966C0EB69E}" srcOrd="3" destOrd="0" presId="urn:microsoft.com/office/officeart/2005/8/layout/cycle8"/>
    <dgm:cxn modelId="{74B57213-F3FE-4A99-9BBD-33F7F98F1B7F}" type="presParOf" srcId="{30060136-4D7D-4B1E-97C8-D6140A70164A}" destId="{D9041806-7A13-4956-A8B6-EC3A252CFE3A}" srcOrd="4" destOrd="0" presId="urn:microsoft.com/office/officeart/2005/8/layout/cycle8"/>
    <dgm:cxn modelId="{B873ABD2-5C5C-409B-A727-871E78C2E8EF}" type="presParOf" srcId="{30060136-4D7D-4B1E-97C8-D6140A70164A}" destId="{A1F0B864-A0CD-47D7-9804-A768053D8AF1}" srcOrd="5" destOrd="0" presId="urn:microsoft.com/office/officeart/2005/8/layout/cycle8"/>
    <dgm:cxn modelId="{4AF0C72B-0D35-4F01-9D73-E8672EA2A66B}" type="presParOf" srcId="{30060136-4D7D-4B1E-97C8-D6140A70164A}" destId="{513D99E6-07C4-44AB-80C1-049EF5ADB1C7}" srcOrd="6" destOrd="0" presId="urn:microsoft.com/office/officeart/2005/8/layout/cycle8"/>
    <dgm:cxn modelId="{B4B42E1B-AA47-4A2B-9C41-0029A604116B}" type="presParOf" srcId="{30060136-4D7D-4B1E-97C8-D6140A70164A}" destId="{6B41F3C5-4692-4BE2-9154-2927F89EB3AB}" srcOrd="7" destOrd="0" presId="urn:microsoft.com/office/officeart/2005/8/layout/cycle8"/>
    <dgm:cxn modelId="{5205C3E1-45CF-47D8-A29A-86F19806F956}" type="presParOf" srcId="{30060136-4D7D-4B1E-97C8-D6140A70164A}" destId="{51B3915A-3F8A-4289-9C3A-28D72B2A7BCC}" srcOrd="8" destOrd="0" presId="urn:microsoft.com/office/officeart/2005/8/layout/cycle8"/>
    <dgm:cxn modelId="{594753D9-3366-43B5-B505-E0781D5F800D}" type="presParOf" srcId="{30060136-4D7D-4B1E-97C8-D6140A70164A}" destId="{BB0C3536-ADD9-41FD-AB3F-F4777B88391D}" srcOrd="9" destOrd="0" presId="urn:microsoft.com/office/officeart/2005/8/layout/cycle8"/>
    <dgm:cxn modelId="{0389FE9E-41D0-441B-AA1E-765BAA102833}" type="presParOf" srcId="{30060136-4D7D-4B1E-97C8-D6140A70164A}" destId="{505D404A-6DD0-49A8-952E-136918B23FC5}" srcOrd="10" destOrd="0" presId="urn:microsoft.com/office/officeart/2005/8/layout/cycle8"/>
    <dgm:cxn modelId="{05549A1D-E4EA-45E0-919A-6DC896F9AC3A}" type="presParOf" srcId="{30060136-4D7D-4B1E-97C8-D6140A70164A}" destId="{2DB891EC-58B7-4536-BDF5-9EC32B4AC068}" srcOrd="11" destOrd="0" presId="urn:microsoft.com/office/officeart/2005/8/layout/cycle8"/>
    <dgm:cxn modelId="{79A86D74-2A3C-414E-8290-03C4DDC802C0}" type="presParOf" srcId="{30060136-4D7D-4B1E-97C8-D6140A70164A}" destId="{CAA22015-D539-45D3-B6B1-C20CD6BF1B4F}" srcOrd="12" destOrd="0" presId="urn:microsoft.com/office/officeart/2005/8/layout/cycle8"/>
    <dgm:cxn modelId="{BAC8BAB6-8A60-451E-A753-9CBC75ED740B}" type="presParOf" srcId="{30060136-4D7D-4B1E-97C8-D6140A70164A}" destId="{32449497-9E63-4F74-924B-810470E9F3CC}" srcOrd="13" destOrd="0" presId="urn:microsoft.com/office/officeart/2005/8/layout/cycle8"/>
    <dgm:cxn modelId="{89FA6863-3881-4C6B-9CF5-324F85936848}" type="presParOf" srcId="{30060136-4D7D-4B1E-97C8-D6140A70164A}" destId="{E623729D-D0D3-42A4-9820-B1C2F841E244}" srcOrd="14" destOrd="0" presId="urn:microsoft.com/office/officeart/2005/8/layout/cycle8"/>
    <dgm:cxn modelId="{FA9161B5-B05B-49BF-B3DC-7A12713735F9}" type="presParOf" srcId="{30060136-4D7D-4B1E-97C8-D6140A70164A}" destId="{DE7D85F2-43DB-4C6A-9315-02EFE8BF87C7}" srcOrd="15" destOrd="0" presId="urn:microsoft.com/office/officeart/2005/8/layout/cycle8"/>
    <dgm:cxn modelId="{08CC691E-EB55-4242-8D2D-D17BA20D58E3}" type="presParOf" srcId="{30060136-4D7D-4B1E-97C8-D6140A70164A}" destId="{113A0442-3289-4426-888E-E2E248FAC9FF}" srcOrd="16" destOrd="0" presId="urn:microsoft.com/office/officeart/2005/8/layout/cycle8"/>
    <dgm:cxn modelId="{12547CC5-D70E-46DD-B2E3-D6008ED18CFF}" type="presParOf" srcId="{30060136-4D7D-4B1E-97C8-D6140A70164A}" destId="{87ACE8C1-BA74-4D82-BEF8-586BB27DBBE8}" srcOrd="17" destOrd="0" presId="urn:microsoft.com/office/officeart/2005/8/layout/cycle8"/>
    <dgm:cxn modelId="{662C8ABA-2A39-4B4C-B645-B1CAC2F72157}" type="presParOf" srcId="{30060136-4D7D-4B1E-97C8-D6140A70164A}" destId="{EAEC2A45-D9C0-46EC-BB4C-0CE0596999C5}" srcOrd="18" destOrd="0" presId="urn:microsoft.com/office/officeart/2005/8/layout/cycle8"/>
    <dgm:cxn modelId="{376863F2-1BB3-4FEB-A4E4-767B3D0D14B5}" type="presParOf" srcId="{30060136-4D7D-4B1E-97C8-D6140A70164A}" destId="{2EAF2DEF-6940-4D07-967B-67014A58FE7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D0E38D-4F69-4754-985D-D43BA4D6498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039F6F3-ECDD-46A8-B386-ED7EE76C6E37}">
      <dgm:prSet phldrT="[Text]" custT="1"/>
      <dgm:spPr/>
      <dgm:t>
        <a:bodyPr/>
        <a:lstStyle/>
        <a:p>
          <a:r>
            <a:rPr lang="el-GR" sz="3500" dirty="0"/>
            <a:t>Σεβασμός</a:t>
          </a:r>
        </a:p>
        <a:p>
          <a:r>
            <a:rPr lang="el-GR" sz="1800" dirty="0"/>
            <a:t>«Δείχνουμε σεβασμό προς όλους τους συμμαθητές, τους εκπαιδευτικούς και το σχολικό περιβάλλον».</a:t>
          </a:r>
          <a:endParaRPr lang="en-US" sz="1800" dirty="0"/>
        </a:p>
      </dgm:t>
    </dgm:pt>
    <dgm:pt modelId="{7F4C6730-4E85-494F-A596-1573AD484ADC}" type="parTrans" cxnId="{14105929-3F18-4335-87F6-8D30A287966D}">
      <dgm:prSet/>
      <dgm:spPr/>
      <dgm:t>
        <a:bodyPr/>
        <a:lstStyle/>
        <a:p>
          <a:endParaRPr lang="en-US"/>
        </a:p>
      </dgm:t>
    </dgm:pt>
    <dgm:pt modelId="{4C7AEC2A-9BA6-4CB8-845E-F3FF62DA46C2}" type="sibTrans" cxnId="{14105929-3F18-4335-87F6-8D30A287966D}">
      <dgm:prSet/>
      <dgm:spPr/>
      <dgm:t>
        <a:bodyPr/>
        <a:lstStyle/>
        <a:p>
          <a:endParaRPr lang="en-US"/>
        </a:p>
      </dgm:t>
    </dgm:pt>
    <dgm:pt modelId="{8C009327-45B0-41CE-9A7B-EC370F1F375D}">
      <dgm:prSet phldrT="[Text]" custT="1"/>
      <dgm:spPr/>
      <dgm:t>
        <a:bodyPr/>
        <a:lstStyle/>
        <a:p>
          <a:r>
            <a:rPr lang="el-GR" sz="3500" dirty="0"/>
            <a:t>Ασφάλεια</a:t>
          </a:r>
        </a:p>
        <a:p>
          <a:r>
            <a:rPr lang="el-GR" sz="1800" dirty="0"/>
            <a:t> «Χρησιμοποιούμε τον εξοπλισμό του σχολείου με ασφάλεια και σεβασμό προς τους άλλους».</a:t>
          </a:r>
          <a:endParaRPr lang="en-US" sz="1800" dirty="0"/>
        </a:p>
      </dgm:t>
    </dgm:pt>
    <dgm:pt modelId="{697B50B2-B82B-4362-94A0-434DA1ACEFBC}" type="parTrans" cxnId="{B6BFCB12-E0D8-4B3E-BD3A-A2DC8198004E}">
      <dgm:prSet/>
      <dgm:spPr/>
      <dgm:t>
        <a:bodyPr/>
        <a:lstStyle/>
        <a:p>
          <a:endParaRPr lang="en-US"/>
        </a:p>
      </dgm:t>
    </dgm:pt>
    <dgm:pt modelId="{837668D9-F199-4B14-88B1-4DB835B64821}" type="sibTrans" cxnId="{B6BFCB12-E0D8-4B3E-BD3A-A2DC8198004E}">
      <dgm:prSet/>
      <dgm:spPr/>
      <dgm:t>
        <a:bodyPr/>
        <a:lstStyle/>
        <a:p>
          <a:endParaRPr lang="en-US"/>
        </a:p>
      </dgm:t>
    </dgm:pt>
    <dgm:pt modelId="{A0A92490-F638-4FA9-8C9A-BC3B0F132C7A}">
      <dgm:prSet phldrT="[Text]" custT="1"/>
      <dgm:spPr/>
      <dgm:t>
        <a:bodyPr/>
        <a:lstStyle/>
        <a:p>
          <a:r>
            <a:rPr lang="el-GR" sz="3200" dirty="0"/>
            <a:t>Συμπεριφορά</a:t>
          </a:r>
        </a:p>
        <a:p>
          <a:r>
            <a:rPr lang="el-GR" sz="1800" dirty="0"/>
            <a:t>«Η βία, οι προσβολές και η λεκτική ή σωματική κακοποίηση δεν γίνονται αποδεκτά».</a:t>
          </a:r>
          <a:endParaRPr lang="en-US" sz="1800" dirty="0"/>
        </a:p>
      </dgm:t>
    </dgm:pt>
    <dgm:pt modelId="{86D109DE-4AA2-4426-A7AF-9C518280D180}" type="parTrans" cxnId="{2754848E-54D1-497A-A5B1-59685F9C3D23}">
      <dgm:prSet/>
      <dgm:spPr/>
      <dgm:t>
        <a:bodyPr/>
        <a:lstStyle/>
        <a:p>
          <a:endParaRPr lang="en-US"/>
        </a:p>
      </dgm:t>
    </dgm:pt>
    <dgm:pt modelId="{008CCFA9-1E66-45D2-B07A-82F3675E4E28}" type="sibTrans" cxnId="{2754848E-54D1-497A-A5B1-59685F9C3D23}">
      <dgm:prSet/>
      <dgm:spPr/>
      <dgm:t>
        <a:bodyPr/>
        <a:lstStyle/>
        <a:p>
          <a:endParaRPr lang="en-US"/>
        </a:p>
      </dgm:t>
    </dgm:pt>
    <dgm:pt modelId="{11480983-657B-4311-BC65-A59A28A74164}">
      <dgm:prSet phldrT="[Text]" custT="1"/>
      <dgm:spPr/>
      <dgm:t>
        <a:bodyPr/>
        <a:lstStyle/>
        <a:p>
          <a:r>
            <a:rPr lang="el-GR" sz="3200" dirty="0"/>
            <a:t>Προετοιμασία</a:t>
          </a:r>
        </a:p>
        <a:p>
          <a:r>
            <a:rPr lang="el-GR" sz="1800" dirty="0"/>
            <a:t>«Προσπαθούμε να είμαστε προετοιμασμένοι για το μάθημα και τηρούμε το πρόγραμμα του σχολείου».</a:t>
          </a:r>
          <a:endParaRPr lang="en-US" sz="1800" dirty="0"/>
        </a:p>
      </dgm:t>
    </dgm:pt>
    <dgm:pt modelId="{10F2CE03-126D-44EC-8346-3F679A0A6613}" type="parTrans" cxnId="{74A9285C-EF79-4AF5-9EBE-FB86F2F6778C}">
      <dgm:prSet/>
      <dgm:spPr/>
      <dgm:t>
        <a:bodyPr/>
        <a:lstStyle/>
        <a:p>
          <a:endParaRPr lang="en-US"/>
        </a:p>
      </dgm:t>
    </dgm:pt>
    <dgm:pt modelId="{544617DA-3A65-4D63-B3FD-E243C5D08942}" type="sibTrans" cxnId="{74A9285C-EF79-4AF5-9EBE-FB86F2F6778C}">
      <dgm:prSet/>
      <dgm:spPr/>
      <dgm:t>
        <a:bodyPr/>
        <a:lstStyle/>
        <a:p>
          <a:endParaRPr lang="en-US"/>
        </a:p>
      </dgm:t>
    </dgm:pt>
    <dgm:pt modelId="{E1AB766B-7CEF-46E5-A33C-B13CDFC57769}" type="pres">
      <dgm:prSet presAssocID="{33D0E38D-4F69-4754-985D-D43BA4D6498A}" presName="diagram" presStyleCnt="0">
        <dgm:presLayoutVars>
          <dgm:dir/>
          <dgm:resizeHandles val="exact"/>
        </dgm:presLayoutVars>
      </dgm:prSet>
      <dgm:spPr/>
      <dgm:t>
        <a:bodyPr/>
        <a:lstStyle/>
        <a:p>
          <a:endParaRPr lang="en-US"/>
        </a:p>
      </dgm:t>
    </dgm:pt>
    <dgm:pt modelId="{E9CCC21F-6FFA-416F-BDB9-9100AA30BF1C}" type="pres">
      <dgm:prSet presAssocID="{2039F6F3-ECDD-46A8-B386-ED7EE76C6E37}" presName="node" presStyleLbl="node1" presStyleIdx="0" presStyleCnt="4">
        <dgm:presLayoutVars>
          <dgm:bulletEnabled val="1"/>
        </dgm:presLayoutVars>
      </dgm:prSet>
      <dgm:spPr/>
      <dgm:t>
        <a:bodyPr/>
        <a:lstStyle/>
        <a:p>
          <a:endParaRPr lang="en-US"/>
        </a:p>
      </dgm:t>
    </dgm:pt>
    <dgm:pt modelId="{37F01A0F-7371-45F0-9F6B-2AB8155B5402}" type="pres">
      <dgm:prSet presAssocID="{4C7AEC2A-9BA6-4CB8-845E-F3FF62DA46C2}" presName="sibTrans" presStyleCnt="0"/>
      <dgm:spPr/>
    </dgm:pt>
    <dgm:pt modelId="{A184C811-4C54-42E4-A444-1FF247DB7240}" type="pres">
      <dgm:prSet presAssocID="{8C009327-45B0-41CE-9A7B-EC370F1F375D}" presName="node" presStyleLbl="node1" presStyleIdx="1" presStyleCnt="4">
        <dgm:presLayoutVars>
          <dgm:bulletEnabled val="1"/>
        </dgm:presLayoutVars>
      </dgm:prSet>
      <dgm:spPr/>
      <dgm:t>
        <a:bodyPr/>
        <a:lstStyle/>
        <a:p>
          <a:endParaRPr lang="en-US"/>
        </a:p>
      </dgm:t>
    </dgm:pt>
    <dgm:pt modelId="{2F3AA7B5-ADF8-437C-B20F-17061171EC6A}" type="pres">
      <dgm:prSet presAssocID="{837668D9-F199-4B14-88B1-4DB835B64821}" presName="sibTrans" presStyleCnt="0"/>
      <dgm:spPr/>
    </dgm:pt>
    <dgm:pt modelId="{F1518F7F-00A4-4872-BFB0-9EF139F39E44}" type="pres">
      <dgm:prSet presAssocID="{A0A92490-F638-4FA9-8C9A-BC3B0F132C7A}" presName="node" presStyleLbl="node1" presStyleIdx="2" presStyleCnt="4">
        <dgm:presLayoutVars>
          <dgm:bulletEnabled val="1"/>
        </dgm:presLayoutVars>
      </dgm:prSet>
      <dgm:spPr/>
      <dgm:t>
        <a:bodyPr/>
        <a:lstStyle/>
        <a:p>
          <a:endParaRPr lang="en-US"/>
        </a:p>
      </dgm:t>
    </dgm:pt>
    <dgm:pt modelId="{B46EEC2E-6B13-40EE-9532-9112321AC33E}" type="pres">
      <dgm:prSet presAssocID="{008CCFA9-1E66-45D2-B07A-82F3675E4E28}" presName="sibTrans" presStyleCnt="0"/>
      <dgm:spPr/>
    </dgm:pt>
    <dgm:pt modelId="{B51F87D2-89AC-41D9-9D7C-578DEFCC928D}" type="pres">
      <dgm:prSet presAssocID="{11480983-657B-4311-BC65-A59A28A74164}" presName="node" presStyleLbl="node1" presStyleIdx="3" presStyleCnt="4">
        <dgm:presLayoutVars>
          <dgm:bulletEnabled val="1"/>
        </dgm:presLayoutVars>
      </dgm:prSet>
      <dgm:spPr/>
      <dgm:t>
        <a:bodyPr/>
        <a:lstStyle/>
        <a:p>
          <a:endParaRPr lang="en-US"/>
        </a:p>
      </dgm:t>
    </dgm:pt>
  </dgm:ptLst>
  <dgm:cxnLst>
    <dgm:cxn modelId="{DD4D7FD5-07EE-44AB-8595-14BA5F146462}" type="presOf" srcId="{33D0E38D-4F69-4754-985D-D43BA4D6498A}" destId="{E1AB766B-7CEF-46E5-A33C-B13CDFC57769}" srcOrd="0" destOrd="0" presId="urn:microsoft.com/office/officeart/2005/8/layout/default"/>
    <dgm:cxn modelId="{70FB3C6F-6CB7-4ABB-B207-35C2707345EA}" type="presOf" srcId="{A0A92490-F638-4FA9-8C9A-BC3B0F132C7A}" destId="{F1518F7F-00A4-4872-BFB0-9EF139F39E44}" srcOrd="0" destOrd="0" presId="urn:microsoft.com/office/officeart/2005/8/layout/default"/>
    <dgm:cxn modelId="{74A9285C-EF79-4AF5-9EBE-FB86F2F6778C}" srcId="{33D0E38D-4F69-4754-985D-D43BA4D6498A}" destId="{11480983-657B-4311-BC65-A59A28A74164}" srcOrd="3" destOrd="0" parTransId="{10F2CE03-126D-44EC-8346-3F679A0A6613}" sibTransId="{544617DA-3A65-4D63-B3FD-E243C5D08942}"/>
    <dgm:cxn modelId="{14105929-3F18-4335-87F6-8D30A287966D}" srcId="{33D0E38D-4F69-4754-985D-D43BA4D6498A}" destId="{2039F6F3-ECDD-46A8-B386-ED7EE76C6E37}" srcOrd="0" destOrd="0" parTransId="{7F4C6730-4E85-494F-A596-1573AD484ADC}" sibTransId="{4C7AEC2A-9BA6-4CB8-845E-F3FF62DA46C2}"/>
    <dgm:cxn modelId="{0EE1081C-1DFE-408A-A204-537D789386BC}" type="presOf" srcId="{11480983-657B-4311-BC65-A59A28A74164}" destId="{B51F87D2-89AC-41D9-9D7C-578DEFCC928D}" srcOrd="0" destOrd="0" presId="urn:microsoft.com/office/officeart/2005/8/layout/default"/>
    <dgm:cxn modelId="{B87E1D40-862E-4208-BFE5-DAD900DDFA95}" type="presOf" srcId="{2039F6F3-ECDD-46A8-B386-ED7EE76C6E37}" destId="{E9CCC21F-6FFA-416F-BDB9-9100AA30BF1C}" srcOrd="0" destOrd="0" presId="urn:microsoft.com/office/officeart/2005/8/layout/default"/>
    <dgm:cxn modelId="{253A0C4C-E6E5-4A22-BA45-F3319918ED65}" type="presOf" srcId="{8C009327-45B0-41CE-9A7B-EC370F1F375D}" destId="{A184C811-4C54-42E4-A444-1FF247DB7240}" srcOrd="0" destOrd="0" presId="urn:microsoft.com/office/officeart/2005/8/layout/default"/>
    <dgm:cxn modelId="{2754848E-54D1-497A-A5B1-59685F9C3D23}" srcId="{33D0E38D-4F69-4754-985D-D43BA4D6498A}" destId="{A0A92490-F638-4FA9-8C9A-BC3B0F132C7A}" srcOrd="2" destOrd="0" parTransId="{86D109DE-4AA2-4426-A7AF-9C518280D180}" sibTransId="{008CCFA9-1E66-45D2-B07A-82F3675E4E28}"/>
    <dgm:cxn modelId="{B6BFCB12-E0D8-4B3E-BD3A-A2DC8198004E}" srcId="{33D0E38D-4F69-4754-985D-D43BA4D6498A}" destId="{8C009327-45B0-41CE-9A7B-EC370F1F375D}" srcOrd="1" destOrd="0" parTransId="{697B50B2-B82B-4362-94A0-434DA1ACEFBC}" sibTransId="{837668D9-F199-4B14-88B1-4DB835B64821}"/>
    <dgm:cxn modelId="{D9075BC2-7B17-450E-85D7-8E91907868E2}" type="presParOf" srcId="{E1AB766B-7CEF-46E5-A33C-B13CDFC57769}" destId="{E9CCC21F-6FFA-416F-BDB9-9100AA30BF1C}" srcOrd="0" destOrd="0" presId="urn:microsoft.com/office/officeart/2005/8/layout/default"/>
    <dgm:cxn modelId="{F8DC3211-A93B-40F9-B3D9-BC0744F22434}" type="presParOf" srcId="{E1AB766B-7CEF-46E5-A33C-B13CDFC57769}" destId="{37F01A0F-7371-45F0-9F6B-2AB8155B5402}" srcOrd="1" destOrd="0" presId="urn:microsoft.com/office/officeart/2005/8/layout/default"/>
    <dgm:cxn modelId="{DB293AC9-C55F-4D36-9012-94ED75A81C77}" type="presParOf" srcId="{E1AB766B-7CEF-46E5-A33C-B13CDFC57769}" destId="{A184C811-4C54-42E4-A444-1FF247DB7240}" srcOrd="2" destOrd="0" presId="urn:microsoft.com/office/officeart/2005/8/layout/default"/>
    <dgm:cxn modelId="{5BD458B1-D184-4680-95A2-5272596C9F5B}" type="presParOf" srcId="{E1AB766B-7CEF-46E5-A33C-B13CDFC57769}" destId="{2F3AA7B5-ADF8-437C-B20F-17061171EC6A}" srcOrd="3" destOrd="0" presId="urn:microsoft.com/office/officeart/2005/8/layout/default"/>
    <dgm:cxn modelId="{41541DD9-C10A-4683-97BC-05E955562C92}" type="presParOf" srcId="{E1AB766B-7CEF-46E5-A33C-B13CDFC57769}" destId="{F1518F7F-00A4-4872-BFB0-9EF139F39E44}" srcOrd="4" destOrd="0" presId="urn:microsoft.com/office/officeart/2005/8/layout/default"/>
    <dgm:cxn modelId="{112B54D7-E1A0-4132-9DC7-DD8E48B8BC07}" type="presParOf" srcId="{E1AB766B-7CEF-46E5-A33C-B13CDFC57769}" destId="{B46EEC2E-6B13-40EE-9532-9112321AC33E}" srcOrd="5" destOrd="0" presId="urn:microsoft.com/office/officeart/2005/8/layout/default"/>
    <dgm:cxn modelId="{DD506DED-6D18-4B92-843D-45471F57EF9B}" type="presParOf" srcId="{E1AB766B-7CEF-46E5-A33C-B13CDFC57769}" destId="{B51F87D2-89AC-41D9-9D7C-578DEFCC928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E963E1-DE60-4B55-9232-22A59B0E4F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292B30A-4E71-40D6-A8DE-640972DE5095}">
      <dgm:prSet phldrT="[Text]"/>
      <dgm:spPr/>
      <dgm:t>
        <a:bodyPr/>
        <a:lstStyle/>
        <a:p>
          <a:r>
            <a:rPr lang="el-GR" dirty="0"/>
            <a:t>Ενημέρωση και ευαισθητοποίηση</a:t>
          </a:r>
          <a:endParaRPr lang="en-US" dirty="0"/>
        </a:p>
      </dgm:t>
    </dgm:pt>
    <dgm:pt modelId="{F589AC07-3EC7-446F-96A2-A25053909785}" type="parTrans" cxnId="{E69127D8-D5F2-4A65-8DFB-EB544F57D15A}">
      <dgm:prSet/>
      <dgm:spPr/>
      <dgm:t>
        <a:bodyPr/>
        <a:lstStyle/>
        <a:p>
          <a:endParaRPr lang="en-US"/>
        </a:p>
      </dgm:t>
    </dgm:pt>
    <dgm:pt modelId="{84EEEBD1-D794-495A-B7FB-C18AFD8F0292}" type="sibTrans" cxnId="{E69127D8-D5F2-4A65-8DFB-EB544F57D15A}">
      <dgm:prSet/>
      <dgm:spPr/>
      <dgm:t>
        <a:bodyPr/>
        <a:lstStyle/>
        <a:p>
          <a:endParaRPr lang="en-US"/>
        </a:p>
      </dgm:t>
    </dgm:pt>
    <dgm:pt modelId="{AA228B00-6189-4585-B84B-13AB427FDF4F}">
      <dgm:prSet phldrT="[Text]"/>
      <dgm:spPr/>
      <dgm:t>
        <a:bodyPr/>
        <a:lstStyle/>
        <a:p>
          <a:r>
            <a:rPr lang="el-GR" dirty="0"/>
            <a:t>Εκπαίδευση</a:t>
          </a:r>
          <a:endParaRPr lang="en-US" dirty="0"/>
        </a:p>
      </dgm:t>
    </dgm:pt>
    <dgm:pt modelId="{423E23AB-2F0C-4FA3-A36E-89A02DFFF9D6}" type="parTrans" cxnId="{A0F6032F-CA15-4257-80BF-883EBED98C7C}">
      <dgm:prSet/>
      <dgm:spPr/>
      <dgm:t>
        <a:bodyPr/>
        <a:lstStyle/>
        <a:p>
          <a:endParaRPr lang="en-US"/>
        </a:p>
      </dgm:t>
    </dgm:pt>
    <dgm:pt modelId="{09C017E5-98D4-4BF6-BB94-12E595C06E49}" type="sibTrans" cxnId="{A0F6032F-CA15-4257-80BF-883EBED98C7C}">
      <dgm:prSet/>
      <dgm:spPr/>
      <dgm:t>
        <a:bodyPr/>
        <a:lstStyle/>
        <a:p>
          <a:endParaRPr lang="en-US"/>
        </a:p>
      </dgm:t>
    </dgm:pt>
    <dgm:pt modelId="{DF9A9093-40A4-44C6-9C9F-EF186F2B0CA4}">
      <dgm:prSet phldrT="[Text]"/>
      <dgm:spPr/>
      <dgm:t>
        <a:bodyPr/>
        <a:lstStyle/>
        <a:p>
          <a:r>
            <a:rPr lang="el-GR" dirty="0"/>
            <a:t>Προώθηση θετικών αξιών</a:t>
          </a:r>
          <a:endParaRPr lang="en-US" dirty="0"/>
        </a:p>
      </dgm:t>
    </dgm:pt>
    <dgm:pt modelId="{F437A7E2-FF10-4888-A613-9F8ED1EC94A4}" type="parTrans" cxnId="{7D54FA7F-B2F5-444A-828A-8D145FE3D09E}">
      <dgm:prSet/>
      <dgm:spPr/>
      <dgm:t>
        <a:bodyPr/>
        <a:lstStyle/>
        <a:p>
          <a:endParaRPr lang="en-US"/>
        </a:p>
      </dgm:t>
    </dgm:pt>
    <dgm:pt modelId="{54F75E62-EC49-46C3-8061-66CE0B507203}" type="sibTrans" cxnId="{7D54FA7F-B2F5-444A-828A-8D145FE3D09E}">
      <dgm:prSet/>
      <dgm:spPr/>
      <dgm:t>
        <a:bodyPr/>
        <a:lstStyle/>
        <a:p>
          <a:endParaRPr lang="en-US"/>
        </a:p>
      </dgm:t>
    </dgm:pt>
    <dgm:pt modelId="{B412F634-5FC0-431E-A65C-125F6641CB35}">
      <dgm:prSet phldrT="[Text]"/>
      <dgm:spPr/>
      <dgm:t>
        <a:bodyPr/>
        <a:lstStyle/>
        <a:p>
          <a:r>
            <a:rPr lang="el-GR" dirty="0"/>
            <a:t>Ανάπτυξη υποστηρικτικών δομών</a:t>
          </a:r>
          <a:endParaRPr lang="en-US" dirty="0"/>
        </a:p>
      </dgm:t>
    </dgm:pt>
    <dgm:pt modelId="{AA01DAE9-06E4-458F-B058-7798EAD1AADB}" type="parTrans" cxnId="{68A425E4-CE72-4E7A-9753-949AAB4D3CEA}">
      <dgm:prSet/>
      <dgm:spPr/>
      <dgm:t>
        <a:bodyPr/>
        <a:lstStyle/>
        <a:p>
          <a:endParaRPr lang="en-US"/>
        </a:p>
      </dgm:t>
    </dgm:pt>
    <dgm:pt modelId="{2064321D-7C5D-4862-B0AC-EC64EC23B0D5}" type="sibTrans" cxnId="{68A425E4-CE72-4E7A-9753-949AAB4D3CEA}">
      <dgm:prSet/>
      <dgm:spPr/>
      <dgm:t>
        <a:bodyPr/>
        <a:lstStyle/>
        <a:p>
          <a:endParaRPr lang="en-US"/>
        </a:p>
      </dgm:t>
    </dgm:pt>
    <dgm:pt modelId="{284FB56E-3463-4702-9DCB-9E39E22752E4}" type="pres">
      <dgm:prSet presAssocID="{F4E963E1-DE60-4B55-9232-22A59B0E4F97}" presName="diagram" presStyleCnt="0">
        <dgm:presLayoutVars>
          <dgm:dir/>
          <dgm:resizeHandles val="exact"/>
        </dgm:presLayoutVars>
      </dgm:prSet>
      <dgm:spPr/>
      <dgm:t>
        <a:bodyPr/>
        <a:lstStyle/>
        <a:p>
          <a:endParaRPr lang="en-US"/>
        </a:p>
      </dgm:t>
    </dgm:pt>
    <dgm:pt modelId="{22C237C9-4F03-46FE-BE87-9E69B4CDCC0D}" type="pres">
      <dgm:prSet presAssocID="{7292B30A-4E71-40D6-A8DE-640972DE5095}" presName="node" presStyleLbl="node1" presStyleIdx="0" presStyleCnt="4">
        <dgm:presLayoutVars>
          <dgm:bulletEnabled val="1"/>
        </dgm:presLayoutVars>
      </dgm:prSet>
      <dgm:spPr/>
      <dgm:t>
        <a:bodyPr/>
        <a:lstStyle/>
        <a:p>
          <a:endParaRPr lang="en-US"/>
        </a:p>
      </dgm:t>
    </dgm:pt>
    <dgm:pt modelId="{4398FA5C-303E-4D83-8F27-3CBFF246FF05}" type="pres">
      <dgm:prSet presAssocID="{84EEEBD1-D794-495A-B7FB-C18AFD8F0292}" presName="sibTrans" presStyleCnt="0"/>
      <dgm:spPr/>
    </dgm:pt>
    <dgm:pt modelId="{6D2D0FA5-1BB7-43AC-8648-FBE6C56312C6}" type="pres">
      <dgm:prSet presAssocID="{AA228B00-6189-4585-B84B-13AB427FDF4F}" presName="node" presStyleLbl="node1" presStyleIdx="1" presStyleCnt="4">
        <dgm:presLayoutVars>
          <dgm:bulletEnabled val="1"/>
        </dgm:presLayoutVars>
      </dgm:prSet>
      <dgm:spPr/>
      <dgm:t>
        <a:bodyPr/>
        <a:lstStyle/>
        <a:p>
          <a:endParaRPr lang="en-US"/>
        </a:p>
      </dgm:t>
    </dgm:pt>
    <dgm:pt modelId="{9351EB9E-5979-45F2-9836-7B1F899AA628}" type="pres">
      <dgm:prSet presAssocID="{09C017E5-98D4-4BF6-BB94-12E595C06E49}" presName="sibTrans" presStyleCnt="0"/>
      <dgm:spPr/>
    </dgm:pt>
    <dgm:pt modelId="{1B4FEB4A-0F75-4DA3-95F1-1CD787909238}" type="pres">
      <dgm:prSet presAssocID="{DF9A9093-40A4-44C6-9C9F-EF186F2B0CA4}" presName="node" presStyleLbl="node1" presStyleIdx="2" presStyleCnt="4">
        <dgm:presLayoutVars>
          <dgm:bulletEnabled val="1"/>
        </dgm:presLayoutVars>
      </dgm:prSet>
      <dgm:spPr/>
      <dgm:t>
        <a:bodyPr/>
        <a:lstStyle/>
        <a:p>
          <a:endParaRPr lang="en-US"/>
        </a:p>
      </dgm:t>
    </dgm:pt>
    <dgm:pt modelId="{AC6615DC-4527-4712-809F-AD35BBDADE81}" type="pres">
      <dgm:prSet presAssocID="{54F75E62-EC49-46C3-8061-66CE0B507203}" presName="sibTrans" presStyleCnt="0"/>
      <dgm:spPr/>
    </dgm:pt>
    <dgm:pt modelId="{8B6656C8-5456-4645-8558-BCE1795104F4}" type="pres">
      <dgm:prSet presAssocID="{B412F634-5FC0-431E-A65C-125F6641CB35}" presName="node" presStyleLbl="node1" presStyleIdx="3" presStyleCnt="4">
        <dgm:presLayoutVars>
          <dgm:bulletEnabled val="1"/>
        </dgm:presLayoutVars>
      </dgm:prSet>
      <dgm:spPr/>
      <dgm:t>
        <a:bodyPr/>
        <a:lstStyle/>
        <a:p>
          <a:endParaRPr lang="en-US"/>
        </a:p>
      </dgm:t>
    </dgm:pt>
  </dgm:ptLst>
  <dgm:cxnLst>
    <dgm:cxn modelId="{A0F6032F-CA15-4257-80BF-883EBED98C7C}" srcId="{F4E963E1-DE60-4B55-9232-22A59B0E4F97}" destId="{AA228B00-6189-4585-B84B-13AB427FDF4F}" srcOrd="1" destOrd="0" parTransId="{423E23AB-2F0C-4FA3-A36E-89A02DFFF9D6}" sibTransId="{09C017E5-98D4-4BF6-BB94-12E595C06E49}"/>
    <dgm:cxn modelId="{138E6BBD-3AB1-4CFF-B6F9-CAB848D5A8AE}" type="presOf" srcId="{F4E963E1-DE60-4B55-9232-22A59B0E4F97}" destId="{284FB56E-3463-4702-9DCB-9E39E22752E4}" srcOrd="0" destOrd="0" presId="urn:microsoft.com/office/officeart/2005/8/layout/default"/>
    <dgm:cxn modelId="{7ABEEF62-7F30-4DA6-8895-B00A1FB2966B}" type="presOf" srcId="{AA228B00-6189-4585-B84B-13AB427FDF4F}" destId="{6D2D0FA5-1BB7-43AC-8648-FBE6C56312C6}" srcOrd="0" destOrd="0" presId="urn:microsoft.com/office/officeart/2005/8/layout/default"/>
    <dgm:cxn modelId="{68A425E4-CE72-4E7A-9753-949AAB4D3CEA}" srcId="{F4E963E1-DE60-4B55-9232-22A59B0E4F97}" destId="{B412F634-5FC0-431E-A65C-125F6641CB35}" srcOrd="3" destOrd="0" parTransId="{AA01DAE9-06E4-458F-B058-7798EAD1AADB}" sibTransId="{2064321D-7C5D-4862-B0AC-EC64EC23B0D5}"/>
    <dgm:cxn modelId="{B60F8E6F-E988-4DF2-80DA-58DBD53133DE}" type="presOf" srcId="{7292B30A-4E71-40D6-A8DE-640972DE5095}" destId="{22C237C9-4F03-46FE-BE87-9E69B4CDCC0D}" srcOrd="0" destOrd="0" presId="urn:microsoft.com/office/officeart/2005/8/layout/default"/>
    <dgm:cxn modelId="{231FBD2E-B246-4135-9B84-036D83C499E6}" type="presOf" srcId="{DF9A9093-40A4-44C6-9C9F-EF186F2B0CA4}" destId="{1B4FEB4A-0F75-4DA3-95F1-1CD787909238}" srcOrd="0" destOrd="0" presId="urn:microsoft.com/office/officeart/2005/8/layout/default"/>
    <dgm:cxn modelId="{57119CC6-7F2A-4138-BAB7-DFCAB5AD3156}" type="presOf" srcId="{B412F634-5FC0-431E-A65C-125F6641CB35}" destId="{8B6656C8-5456-4645-8558-BCE1795104F4}" srcOrd="0" destOrd="0" presId="urn:microsoft.com/office/officeart/2005/8/layout/default"/>
    <dgm:cxn modelId="{7D54FA7F-B2F5-444A-828A-8D145FE3D09E}" srcId="{F4E963E1-DE60-4B55-9232-22A59B0E4F97}" destId="{DF9A9093-40A4-44C6-9C9F-EF186F2B0CA4}" srcOrd="2" destOrd="0" parTransId="{F437A7E2-FF10-4888-A613-9F8ED1EC94A4}" sibTransId="{54F75E62-EC49-46C3-8061-66CE0B507203}"/>
    <dgm:cxn modelId="{E69127D8-D5F2-4A65-8DFB-EB544F57D15A}" srcId="{F4E963E1-DE60-4B55-9232-22A59B0E4F97}" destId="{7292B30A-4E71-40D6-A8DE-640972DE5095}" srcOrd="0" destOrd="0" parTransId="{F589AC07-3EC7-446F-96A2-A25053909785}" sibTransId="{84EEEBD1-D794-495A-B7FB-C18AFD8F0292}"/>
    <dgm:cxn modelId="{DF650DCE-7EF8-4612-9D1A-16EDE9EFBD44}" type="presParOf" srcId="{284FB56E-3463-4702-9DCB-9E39E22752E4}" destId="{22C237C9-4F03-46FE-BE87-9E69B4CDCC0D}" srcOrd="0" destOrd="0" presId="urn:microsoft.com/office/officeart/2005/8/layout/default"/>
    <dgm:cxn modelId="{4CD77DEC-8883-4FFD-A28E-9DE937FE712C}" type="presParOf" srcId="{284FB56E-3463-4702-9DCB-9E39E22752E4}" destId="{4398FA5C-303E-4D83-8F27-3CBFF246FF05}" srcOrd="1" destOrd="0" presId="urn:microsoft.com/office/officeart/2005/8/layout/default"/>
    <dgm:cxn modelId="{78D7CEDC-AAEC-452B-AC8A-374F105895AF}" type="presParOf" srcId="{284FB56E-3463-4702-9DCB-9E39E22752E4}" destId="{6D2D0FA5-1BB7-43AC-8648-FBE6C56312C6}" srcOrd="2" destOrd="0" presId="urn:microsoft.com/office/officeart/2005/8/layout/default"/>
    <dgm:cxn modelId="{FF0F7BCB-D48A-4A76-BEAE-371DA7BA0417}" type="presParOf" srcId="{284FB56E-3463-4702-9DCB-9E39E22752E4}" destId="{9351EB9E-5979-45F2-9836-7B1F899AA628}" srcOrd="3" destOrd="0" presId="urn:microsoft.com/office/officeart/2005/8/layout/default"/>
    <dgm:cxn modelId="{623370BE-D0F0-4A66-BEBF-BFED7A25BD62}" type="presParOf" srcId="{284FB56E-3463-4702-9DCB-9E39E22752E4}" destId="{1B4FEB4A-0F75-4DA3-95F1-1CD787909238}" srcOrd="4" destOrd="0" presId="urn:microsoft.com/office/officeart/2005/8/layout/default"/>
    <dgm:cxn modelId="{1C1F6B87-3E29-44A4-BFCF-F2966E7B09A3}" type="presParOf" srcId="{284FB56E-3463-4702-9DCB-9E39E22752E4}" destId="{AC6615DC-4527-4712-809F-AD35BBDADE81}" srcOrd="5" destOrd="0" presId="urn:microsoft.com/office/officeart/2005/8/layout/default"/>
    <dgm:cxn modelId="{B247FE22-D13F-4EAB-82E5-8E512841BAC3}" type="presParOf" srcId="{284FB56E-3463-4702-9DCB-9E39E22752E4}" destId="{8B6656C8-5456-4645-8558-BCE1795104F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425B38-9D9B-4D3E-922E-0692322ADE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1F44B16-731F-469C-BCCE-508173F23323}">
      <dgm:prSet/>
      <dgm:spPr/>
      <dgm:t>
        <a:bodyPr/>
        <a:lstStyle/>
        <a:p>
          <a:r>
            <a:rPr lang="el-GR"/>
            <a:t>Διεξαγωγή ημερίδων και σεμιναρίων για εκπαιδευτικούς, γονείς και μαθητές.</a:t>
          </a:r>
          <a:endParaRPr lang="en-US"/>
        </a:p>
      </dgm:t>
    </dgm:pt>
    <dgm:pt modelId="{B73D4B07-8897-40BB-81C7-6C2EA279E72B}" type="parTrans" cxnId="{66D28B26-ECDA-456F-9028-0E084FADC87A}">
      <dgm:prSet/>
      <dgm:spPr/>
      <dgm:t>
        <a:bodyPr/>
        <a:lstStyle/>
        <a:p>
          <a:endParaRPr lang="en-US"/>
        </a:p>
      </dgm:t>
    </dgm:pt>
    <dgm:pt modelId="{09C756A1-0D01-4666-8ED1-C0AC1DE9C1CE}" type="sibTrans" cxnId="{66D28B26-ECDA-456F-9028-0E084FADC87A}">
      <dgm:prSet/>
      <dgm:spPr/>
      <dgm:t>
        <a:bodyPr/>
        <a:lstStyle/>
        <a:p>
          <a:endParaRPr lang="en-US"/>
        </a:p>
      </dgm:t>
    </dgm:pt>
    <dgm:pt modelId="{18955D85-EDD7-4259-BB10-B7E6B47E9EFB}">
      <dgm:prSet/>
      <dgm:spPr/>
      <dgm:t>
        <a:bodyPr/>
        <a:lstStyle/>
        <a:p>
          <a:r>
            <a:rPr lang="el-GR"/>
            <a:t>Διανομή ενημερωτικού υλικού σχετικά με τις διαπροσωπικές σχέσεις, τον εκφοβισμό και την επίλυση συγκρούσεων.</a:t>
          </a:r>
          <a:endParaRPr lang="en-US"/>
        </a:p>
      </dgm:t>
    </dgm:pt>
    <dgm:pt modelId="{63C47B48-DB4F-48BC-AC78-716EB6B3371D}" type="parTrans" cxnId="{67FDE0CE-0155-4D41-84EC-E0843C501036}">
      <dgm:prSet/>
      <dgm:spPr/>
      <dgm:t>
        <a:bodyPr/>
        <a:lstStyle/>
        <a:p>
          <a:endParaRPr lang="en-US"/>
        </a:p>
      </dgm:t>
    </dgm:pt>
    <dgm:pt modelId="{0D2449BC-90C1-4F0B-A034-DF30AB51937D}" type="sibTrans" cxnId="{67FDE0CE-0155-4D41-84EC-E0843C501036}">
      <dgm:prSet/>
      <dgm:spPr/>
      <dgm:t>
        <a:bodyPr/>
        <a:lstStyle/>
        <a:p>
          <a:endParaRPr lang="en-US"/>
        </a:p>
      </dgm:t>
    </dgm:pt>
    <dgm:pt modelId="{14008333-D2BC-4272-B959-1FBA823F5F41}">
      <dgm:prSet/>
      <dgm:spPr/>
      <dgm:t>
        <a:bodyPr/>
        <a:lstStyle/>
        <a:p>
          <a:r>
            <a:rPr lang="el-GR"/>
            <a:t>Δημιουργία ιστοσελίδας ή blog για την επικοινωνία με τους γονείς και την παροχή πληροφοριών και υποστήριξης.</a:t>
          </a:r>
          <a:endParaRPr lang="en-US"/>
        </a:p>
      </dgm:t>
    </dgm:pt>
    <dgm:pt modelId="{382FC976-B1BA-4940-B8FB-B0B0923E3BD1}" type="parTrans" cxnId="{4BA953F8-E11B-4A66-91CE-71F93B0EB553}">
      <dgm:prSet/>
      <dgm:spPr/>
      <dgm:t>
        <a:bodyPr/>
        <a:lstStyle/>
        <a:p>
          <a:endParaRPr lang="en-US"/>
        </a:p>
      </dgm:t>
    </dgm:pt>
    <dgm:pt modelId="{0A3982EE-2A7B-4226-A94F-8C5FC6DB6E63}" type="sibTrans" cxnId="{4BA953F8-E11B-4A66-91CE-71F93B0EB553}">
      <dgm:prSet/>
      <dgm:spPr/>
      <dgm:t>
        <a:bodyPr/>
        <a:lstStyle/>
        <a:p>
          <a:endParaRPr lang="en-US"/>
        </a:p>
      </dgm:t>
    </dgm:pt>
    <dgm:pt modelId="{53FE1F29-366E-4DF5-9CC7-CCB599F31ADE}" type="pres">
      <dgm:prSet presAssocID="{C9425B38-9D9B-4D3E-922E-0692322ADEC0}" presName="vert0" presStyleCnt="0">
        <dgm:presLayoutVars>
          <dgm:dir/>
          <dgm:animOne val="branch"/>
          <dgm:animLvl val="lvl"/>
        </dgm:presLayoutVars>
      </dgm:prSet>
      <dgm:spPr/>
      <dgm:t>
        <a:bodyPr/>
        <a:lstStyle/>
        <a:p>
          <a:endParaRPr lang="en-US"/>
        </a:p>
      </dgm:t>
    </dgm:pt>
    <dgm:pt modelId="{576C14FA-12B6-4FCC-91E9-2B45C87FCC61}" type="pres">
      <dgm:prSet presAssocID="{F1F44B16-731F-469C-BCCE-508173F23323}" presName="thickLine" presStyleLbl="alignNode1" presStyleIdx="0" presStyleCnt="3"/>
      <dgm:spPr/>
    </dgm:pt>
    <dgm:pt modelId="{B849B42E-29C4-4E7C-A02F-8CD02F3821EF}" type="pres">
      <dgm:prSet presAssocID="{F1F44B16-731F-469C-BCCE-508173F23323}" presName="horz1" presStyleCnt="0"/>
      <dgm:spPr/>
    </dgm:pt>
    <dgm:pt modelId="{18753A51-3B26-4310-9323-D1615507A5F3}" type="pres">
      <dgm:prSet presAssocID="{F1F44B16-731F-469C-BCCE-508173F23323}" presName="tx1" presStyleLbl="revTx" presStyleIdx="0" presStyleCnt="3"/>
      <dgm:spPr/>
      <dgm:t>
        <a:bodyPr/>
        <a:lstStyle/>
        <a:p>
          <a:endParaRPr lang="en-US"/>
        </a:p>
      </dgm:t>
    </dgm:pt>
    <dgm:pt modelId="{95EE6EB6-F669-408B-AA22-25A250C2DAA8}" type="pres">
      <dgm:prSet presAssocID="{F1F44B16-731F-469C-BCCE-508173F23323}" presName="vert1" presStyleCnt="0"/>
      <dgm:spPr/>
    </dgm:pt>
    <dgm:pt modelId="{FB9B4CE1-4C2E-4CE1-937B-F20584F943C9}" type="pres">
      <dgm:prSet presAssocID="{18955D85-EDD7-4259-BB10-B7E6B47E9EFB}" presName="thickLine" presStyleLbl="alignNode1" presStyleIdx="1" presStyleCnt="3"/>
      <dgm:spPr/>
    </dgm:pt>
    <dgm:pt modelId="{AD4BD675-2DA5-4E0B-A4B6-B7ECDE4F8A1F}" type="pres">
      <dgm:prSet presAssocID="{18955D85-EDD7-4259-BB10-B7E6B47E9EFB}" presName="horz1" presStyleCnt="0"/>
      <dgm:spPr/>
    </dgm:pt>
    <dgm:pt modelId="{3131B252-2867-4CB4-A7F5-0AC9E4459426}" type="pres">
      <dgm:prSet presAssocID="{18955D85-EDD7-4259-BB10-B7E6B47E9EFB}" presName="tx1" presStyleLbl="revTx" presStyleIdx="1" presStyleCnt="3"/>
      <dgm:spPr/>
      <dgm:t>
        <a:bodyPr/>
        <a:lstStyle/>
        <a:p>
          <a:endParaRPr lang="en-US"/>
        </a:p>
      </dgm:t>
    </dgm:pt>
    <dgm:pt modelId="{52C3C2B6-EC9C-42B6-A475-3ADD9B17AF3A}" type="pres">
      <dgm:prSet presAssocID="{18955D85-EDD7-4259-BB10-B7E6B47E9EFB}" presName="vert1" presStyleCnt="0"/>
      <dgm:spPr/>
    </dgm:pt>
    <dgm:pt modelId="{12EF5D6D-EF08-41C9-B796-5020FD439BB1}" type="pres">
      <dgm:prSet presAssocID="{14008333-D2BC-4272-B959-1FBA823F5F41}" presName="thickLine" presStyleLbl="alignNode1" presStyleIdx="2" presStyleCnt="3"/>
      <dgm:spPr/>
    </dgm:pt>
    <dgm:pt modelId="{23DA391B-8979-4F72-800E-48B9BB2388A9}" type="pres">
      <dgm:prSet presAssocID="{14008333-D2BC-4272-B959-1FBA823F5F41}" presName="horz1" presStyleCnt="0"/>
      <dgm:spPr/>
    </dgm:pt>
    <dgm:pt modelId="{D11F398D-E7BF-4CDB-A398-93FFE8DBF0E1}" type="pres">
      <dgm:prSet presAssocID="{14008333-D2BC-4272-B959-1FBA823F5F41}" presName="tx1" presStyleLbl="revTx" presStyleIdx="2" presStyleCnt="3"/>
      <dgm:spPr/>
      <dgm:t>
        <a:bodyPr/>
        <a:lstStyle/>
        <a:p>
          <a:endParaRPr lang="en-US"/>
        </a:p>
      </dgm:t>
    </dgm:pt>
    <dgm:pt modelId="{ADBDDB08-76CB-4A63-BB64-4CB70FCDE2D1}" type="pres">
      <dgm:prSet presAssocID="{14008333-D2BC-4272-B959-1FBA823F5F41}" presName="vert1" presStyleCnt="0"/>
      <dgm:spPr/>
    </dgm:pt>
  </dgm:ptLst>
  <dgm:cxnLst>
    <dgm:cxn modelId="{66D28B26-ECDA-456F-9028-0E084FADC87A}" srcId="{C9425B38-9D9B-4D3E-922E-0692322ADEC0}" destId="{F1F44B16-731F-469C-BCCE-508173F23323}" srcOrd="0" destOrd="0" parTransId="{B73D4B07-8897-40BB-81C7-6C2EA279E72B}" sibTransId="{09C756A1-0D01-4666-8ED1-C0AC1DE9C1CE}"/>
    <dgm:cxn modelId="{CE802399-4B6F-4E87-91EC-FA82D954D562}" type="presOf" srcId="{18955D85-EDD7-4259-BB10-B7E6B47E9EFB}" destId="{3131B252-2867-4CB4-A7F5-0AC9E4459426}" srcOrd="0" destOrd="0" presId="urn:microsoft.com/office/officeart/2008/layout/LinedList"/>
    <dgm:cxn modelId="{E461D825-4EF6-4DCB-9AB3-AEE82C2F5ECE}" type="presOf" srcId="{14008333-D2BC-4272-B959-1FBA823F5F41}" destId="{D11F398D-E7BF-4CDB-A398-93FFE8DBF0E1}" srcOrd="0" destOrd="0" presId="urn:microsoft.com/office/officeart/2008/layout/LinedList"/>
    <dgm:cxn modelId="{4665B8D1-643B-4E5B-95BC-11584D9FA560}" type="presOf" srcId="{F1F44B16-731F-469C-BCCE-508173F23323}" destId="{18753A51-3B26-4310-9323-D1615507A5F3}" srcOrd="0" destOrd="0" presId="urn:microsoft.com/office/officeart/2008/layout/LinedList"/>
    <dgm:cxn modelId="{4BA953F8-E11B-4A66-91CE-71F93B0EB553}" srcId="{C9425B38-9D9B-4D3E-922E-0692322ADEC0}" destId="{14008333-D2BC-4272-B959-1FBA823F5F41}" srcOrd="2" destOrd="0" parTransId="{382FC976-B1BA-4940-B8FB-B0B0923E3BD1}" sibTransId="{0A3982EE-2A7B-4226-A94F-8C5FC6DB6E63}"/>
    <dgm:cxn modelId="{F6FBE2DB-C70A-4001-82FE-EA2E3E649703}" type="presOf" srcId="{C9425B38-9D9B-4D3E-922E-0692322ADEC0}" destId="{53FE1F29-366E-4DF5-9CC7-CCB599F31ADE}" srcOrd="0" destOrd="0" presId="urn:microsoft.com/office/officeart/2008/layout/LinedList"/>
    <dgm:cxn modelId="{67FDE0CE-0155-4D41-84EC-E0843C501036}" srcId="{C9425B38-9D9B-4D3E-922E-0692322ADEC0}" destId="{18955D85-EDD7-4259-BB10-B7E6B47E9EFB}" srcOrd="1" destOrd="0" parTransId="{63C47B48-DB4F-48BC-AC78-716EB6B3371D}" sibTransId="{0D2449BC-90C1-4F0B-A034-DF30AB51937D}"/>
    <dgm:cxn modelId="{0BA2E78E-2C8E-47CD-AAA6-E64848F86236}" type="presParOf" srcId="{53FE1F29-366E-4DF5-9CC7-CCB599F31ADE}" destId="{576C14FA-12B6-4FCC-91E9-2B45C87FCC61}" srcOrd="0" destOrd="0" presId="urn:microsoft.com/office/officeart/2008/layout/LinedList"/>
    <dgm:cxn modelId="{7D3386C6-E6AA-4514-BC2D-BB0D3E18DFB3}" type="presParOf" srcId="{53FE1F29-366E-4DF5-9CC7-CCB599F31ADE}" destId="{B849B42E-29C4-4E7C-A02F-8CD02F3821EF}" srcOrd="1" destOrd="0" presId="urn:microsoft.com/office/officeart/2008/layout/LinedList"/>
    <dgm:cxn modelId="{32F99612-F1E4-4B6F-A9C2-4E85037A9513}" type="presParOf" srcId="{B849B42E-29C4-4E7C-A02F-8CD02F3821EF}" destId="{18753A51-3B26-4310-9323-D1615507A5F3}" srcOrd="0" destOrd="0" presId="urn:microsoft.com/office/officeart/2008/layout/LinedList"/>
    <dgm:cxn modelId="{5C8B8CCF-7D06-4CA0-926F-9666EE6324C6}" type="presParOf" srcId="{B849B42E-29C4-4E7C-A02F-8CD02F3821EF}" destId="{95EE6EB6-F669-408B-AA22-25A250C2DAA8}" srcOrd="1" destOrd="0" presId="urn:microsoft.com/office/officeart/2008/layout/LinedList"/>
    <dgm:cxn modelId="{9F0D62EB-3ECA-4FA5-9BF7-1BB744ED0978}" type="presParOf" srcId="{53FE1F29-366E-4DF5-9CC7-CCB599F31ADE}" destId="{FB9B4CE1-4C2E-4CE1-937B-F20584F943C9}" srcOrd="2" destOrd="0" presId="urn:microsoft.com/office/officeart/2008/layout/LinedList"/>
    <dgm:cxn modelId="{77BC08B0-1EC0-4150-AAC3-449778628658}" type="presParOf" srcId="{53FE1F29-366E-4DF5-9CC7-CCB599F31ADE}" destId="{AD4BD675-2DA5-4E0B-A4B6-B7ECDE4F8A1F}" srcOrd="3" destOrd="0" presId="urn:microsoft.com/office/officeart/2008/layout/LinedList"/>
    <dgm:cxn modelId="{894C9480-9AC6-42A5-87DB-DB3505E5E7B1}" type="presParOf" srcId="{AD4BD675-2DA5-4E0B-A4B6-B7ECDE4F8A1F}" destId="{3131B252-2867-4CB4-A7F5-0AC9E4459426}" srcOrd="0" destOrd="0" presId="urn:microsoft.com/office/officeart/2008/layout/LinedList"/>
    <dgm:cxn modelId="{9BC49D6E-9662-4B99-854C-410A2F146985}" type="presParOf" srcId="{AD4BD675-2DA5-4E0B-A4B6-B7ECDE4F8A1F}" destId="{52C3C2B6-EC9C-42B6-A475-3ADD9B17AF3A}" srcOrd="1" destOrd="0" presId="urn:microsoft.com/office/officeart/2008/layout/LinedList"/>
    <dgm:cxn modelId="{C283B6AD-DF0F-4EB4-90EE-2E08381AEE10}" type="presParOf" srcId="{53FE1F29-366E-4DF5-9CC7-CCB599F31ADE}" destId="{12EF5D6D-EF08-41C9-B796-5020FD439BB1}" srcOrd="4" destOrd="0" presId="urn:microsoft.com/office/officeart/2008/layout/LinedList"/>
    <dgm:cxn modelId="{7092E1B8-C954-4BF5-B93A-451399ED1F16}" type="presParOf" srcId="{53FE1F29-366E-4DF5-9CC7-CCB599F31ADE}" destId="{23DA391B-8979-4F72-800E-48B9BB2388A9}" srcOrd="5" destOrd="0" presId="urn:microsoft.com/office/officeart/2008/layout/LinedList"/>
    <dgm:cxn modelId="{6D0412E6-6B4F-43CD-B97B-945DF2336CE1}" type="presParOf" srcId="{23DA391B-8979-4F72-800E-48B9BB2388A9}" destId="{D11F398D-E7BF-4CDB-A398-93FFE8DBF0E1}" srcOrd="0" destOrd="0" presId="urn:microsoft.com/office/officeart/2008/layout/LinedList"/>
    <dgm:cxn modelId="{4BBD3D95-ADAD-4DDB-9ABB-78254314E8E2}" type="presParOf" srcId="{23DA391B-8979-4F72-800E-48B9BB2388A9}" destId="{ADBDDB08-76CB-4A63-BB64-4CB70FCDE2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A090D-A1E2-457F-BE5F-0089F2E7917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A1972F6-1CE2-4D11-9591-5ED9E8E60FB6}">
      <dgm:prSet/>
      <dgm:spPr/>
      <dgm:t>
        <a:bodyPr/>
        <a:lstStyle/>
        <a:p>
          <a:r>
            <a:rPr lang="el-GR"/>
            <a:t>Υλοποίηση προγραμμάτων κοινωνικών δεξιοτήτων και ενσυναίσθησης για μαθητές.</a:t>
          </a:r>
          <a:endParaRPr lang="en-US"/>
        </a:p>
      </dgm:t>
    </dgm:pt>
    <dgm:pt modelId="{20A382B9-E0F1-45EC-A466-0D84567881FA}" type="parTrans" cxnId="{FA836259-65DE-46A4-87B8-1E4FC09DCDFE}">
      <dgm:prSet/>
      <dgm:spPr/>
      <dgm:t>
        <a:bodyPr/>
        <a:lstStyle/>
        <a:p>
          <a:endParaRPr lang="en-US"/>
        </a:p>
      </dgm:t>
    </dgm:pt>
    <dgm:pt modelId="{70BB6550-16CE-4A68-9258-2E5E26E2DEF3}" type="sibTrans" cxnId="{FA836259-65DE-46A4-87B8-1E4FC09DCDFE}">
      <dgm:prSet/>
      <dgm:spPr/>
      <dgm:t>
        <a:bodyPr/>
        <a:lstStyle/>
        <a:p>
          <a:endParaRPr lang="en-US"/>
        </a:p>
      </dgm:t>
    </dgm:pt>
    <dgm:pt modelId="{E6EA466B-1385-4202-B17F-A216594504B2}">
      <dgm:prSet/>
      <dgm:spPr/>
      <dgm:t>
        <a:bodyPr/>
        <a:lstStyle/>
        <a:p>
          <a:r>
            <a:rPr lang="el-GR"/>
            <a:t>Εκπαίδευση εκπαιδευτικών σε θέματα διαχείρισης συγκρούσεων, εκφοβισμού και προαγωγής θετικών διαπροσωπικών σχέσεων.</a:t>
          </a:r>
          <a:endParaRPr lang="en-US"/>
        </a:p>
      </dgm:t>
    </dgm:pt>
    <dgm:pt modelId="{2FA3A604-000F-4B99-A440-95A83F6586E2}" type="parTrans" cxnId="{BCD8ED3F-AF3E-4D20-A6BF-DE1FD0789395}">
      <dgm:prSet/>
      <dgm:spPr/>
      <dgm:t>
        <a:bodyPr/>
        <a:lstStyle/>
        <a:p>
          <a:endParaRPr lang="en-US"/>
        </a:p>
      </dgm:t>
    </dgm:pt>
    <dgm:pt modelId="{0DB46801-A84D-44C4-B614-36145404A5C3}" type="sibTrans" cxnId="{BCD8ED3F-AF3E-4D20-A6BF-DE1FD0789395}">
      <dgm:prSet/>
      <dgm:spPr/>
      <dgm:t>
        <a:bodyPr/>
        <a:lstStyle/>
        <a:p>
          <a:endParaRPr lang="en-US"/>
        </a:p>
      </dgm:t>
    </dgm:pt>
    <dgm:pt modelId="{0B9B9E23-E987-40A6-895F-F9A24C8A0C0E}">
      <dgm:prSet/>
      <dgm:spPr/>
      <dgm:t>
        <a:bodyPr/>
        <a:lstStyle/>
        <a:p>
          <a:r>
            <a:rPr lang="el-GR"/>
            <a:t>Δημιουργία ομάδων υποστήριξης για μαθητές που αντιμετωπίζουν δυσκολίες στις σχέσεις τους.</a:t>
          </a:r>
          <a:endParaRPr lang="en-US"/>
        </a:p>
      </dgm:t>
    </dgm:pt>
    <dgm:pt modelId="{FA14C4D7-145D-487C-8FA7-EE5FA3F13A0D}" type="parTrans" cxnId="{02300678-B347-47AE-9C0F-1564430FFB60}">
      <dgm:prSet/>
      <dgm:spPr/>
      <dgm:t>
        <a:bodyPr/>
        <a:lstStyle/>
        <a:p>
          <a:endParaRPr lang="en-US"/>
        </a:p>
      </dgm:t>
    </dgm:pt>
    <dgm:pt modelId="{E1AEF450-8905-4D47-8D3E-D06CA42AC092}" type="sibTrans" cxnId="{02300678-B347-47AE-9C0F-1564430FFB60}">
      <dgm:prSet/>
      <dgm:spPr/>
      <dgm:t>
        <a:bodyPr/>
        <a:lstStyle/>
        <a:p>
          <a:endParaRPr lang="en-US"/>
        </a:p>
      </dgm:t>
    </dgm:pt>
    <dgm:pt modelId="{F6AEEFEA-259B-4015-9D79-D3FF429DF228}" type="pres">
      <dgm:prSet presAssocID="{2C2A090D-A1E2-457F-BE5F-0089F2E7917E}" presName="vert0" presStyleCnt="0">
        <dgm:presLayoutVars>
          <dgm:dir/>
          <dgm:animOne val="branch"/>
          <dgm:animLvl val="lvl"/>
        </dgm:presLayoutVars>
      </dgm:prSet>
      <dgm:spPr/>
      <dgm:t>
        <a:bodyPr/>
        <a:lstStyle/>
        <a:p>
          <a:endParaRPr lang="en-US"/>
        </a:p>
      </dgm:t>
    </dgm:pt>
    <dgm:pt modelId="{BE9AC885-8DFE-42E6-9099-04B2C34E970C}" type="pres">
      <dgm:prSet presAssocID="{9A1972F6-1CE2-4D11-9591-5ED9E8E60FB6}" presName="thickLine" presStyleLbl="alignNode1" presStyleIdx="0" presStyleCnt="3"/>
      <dgm:spPr/>
    </dgm:pt>
    <dgm:pt modelId="{40B4C56D-7F3F-4BE5-9EF2-A8A6CC271C94}" type="pres">
      <dgm:prSet presAssocID="{9A1972F6-1CE2-4D11-9591-5ED9E8E60FB6}" presName="horz1" presStyleCnt="0"/>
      <dgm:spPr/>
    </dgm:pt>
    <dgm:pt modelId="{2D7DAB2C-C2CA-4BE4-B272-678DB87830A2}" type="pres">
      <dgm:prSet presAssocID="{9A1972F6-1CE2-4D11-9591-5ED9E8E60FB6}" presName="tx1" presStyleLbl="revTx" presStyleIdx="0" presStyleCnt="3"/>
      <dgm:spPr/>
      <dgm:t>
        <a:bodyPr/>
        <a:lstStyle/>
        <a:p>
          <a:endParaRPr lang="en-US"/>
        </a:p>
      </dgm:t>
    </dgm:pt>
    <dgm:pt modelId="{47054918-9A1F-4FC5-9A70-E1FC881DFCC3}" type="pres">
      <dgm:prSet presAssocID="{9A1972F6-1CE2-4D11-9591-5ED9E8E60FB6}" presName="vert1" presStyleCnt="0"/>
      <dgm:spPr/>
    </dgm:pt>
    <dgm:pt modelId="{0BEE44D6-CAF4-4168-89A4-82C616AD452C}" type="pres">
      <dgm:prSet presAssocID="{E6EA466B-1385-4202-B17F-A216594504B2}" presName="thickLine" presStyleLbl="alignNode1" presStyleIdx="1" presStyleCnt="3"/>
      <dgm:spPr/>
    </dgm:pt>
    <dgm:pt modelId="{8D7A3480-D97C-4B85-BF7C-6B819C643CFF}" type="pres">
      <dgm:prSet presAssocID="{E6EA466B-1385-4202-B17F-A216594504B2}" presName="horz1" presStyleCnt="0"/>
      <dgm:spPr/>
    </dgm:pt>
    <dgm:pt modelId="{5A1241CE-93C9-490E-BE42-559D892745ED}" type="pres">
      <dgm:prSet presAssocID="{E6EA466B-1385-4202-B17F-A216594504B2}" presName="tx1" presStyleLbl="revTx" presStyleIdx="1" presStyleCnt="3"/>
      <dgm:spPr/>
      <dgm:t>
        <a:bodyPr/>
        <a:lstStyle/>
        <a:p>
          <a:endParaRPr lang="en-US"/>
        </a:p>
      </dgm:t>
    </dgm:pt>
    <dgm:pt modelId="{EFCBBDEF-CF3C-4141-941D-6DB5A0EA2C3E}" type="pres">
      <dgm:prSet presAssocID="{E6EA466B-1385-4202-B17F-A216594504B2}" presName="vert1" presStyleCnt="0"/>
      <dgm:spPr/>
    </dgm:pt>
    <dgm:pt modelId="{EC5A9001-D75D-497C-ACDA-CB862EA991B1}" type="pres">
      <dgm:prSet presAssocID="{0B9B9E23-E987-40A6-895F-F9A24C8A0C0E}" presName="thickLine" presStyleLbl="alignNode1" presStyleIdx="2" presStyleCnt="3"/>
      <dgm:spPr/>
    </dgm:pt>
    <dgm:pt modelId="{6B2AB1EB-8939-46AE-B88F-6FE9F9E92BD2}" type="pres">
      <dgm:prSet presAssocID="{0B9B9E23-E987-40A6-895F-F9A24C8A0C0E}" presName="horz1" presStyleCnt="0"/>
      <dgm:spPr/>
    </dgm:pt>
    <dgm:pt modelId="{3EF73D03-6E4C-4636-9E51-DF486E10A6A7}" type="pres">
      <dgm:prSet presAssocID="{0B9B9E23-E987-40A6-895F-F9A24C8A0C0E}" presName="tx1" presStyleLbl="revTx" presStyleIdx="2" presStyleCnt="3"/>
      <dgm:spPr/>
      <dgm:t>
        <a:bodyPr/>
        <a:lstStyle/>
        <a:p>
          <a:endParaRPr lang="en-US"/>
        </a:p>
      </dgm:t>
    </dgm:pt>
    <dgm:pt modelId="{A073EB5D-2043-487C-A092-03B48029D78A}" type="pres">
      <dgm:prSet presAssocID="{0B9B9E23-E987-40A6-895F-F9A24C8A0C0E}" presName="vert1" presStyleCnt="0"/>
      <dgm:spPr/>
    </dgm:pt>
  </dgm:ptLst>
  <dgm:cxnLst>
    <dgm:cxn modelId="{A74821D7-47D3-48C9-B547-138DD455E6B7}" type="presOf" srcId="{0B9B9E23-E987-40A6-895F-F9A24C8A0C0E}" destId="{3EF73D03-6E4C-4636-9E51-DF486E10A6A7}" srcOrd="0" destOrd="0" presId="urn:microsoft.com/office/officeart/2008/layout/LinedList"/>
    <dgm:cxn modelId="{1169AE70-95CB-432B-9131-5966E646003C}" type="presOf" srcId="{2C2A090D-A1E2-457F-BE5F-0089F2E7917E}" destId="{F6AEEFEA-259B-4015-9D79-D3FF429DF228}" srcOrd="0" destOrd="0" presId="urn:microsoft.com/office/officeart/2008/layout/LinedList"/>
    <dgm:cxn modelId="{FA836259-65DE-46A4-87B8-1E4FC09DCDFE}" srcId="{2C2A090D-A1E2-457F-BE5F-0089F2E7917E}" destId="{9A1972F6-1CE2-4D11-9591-5ED9E8E60FB6}" srcOrd="0" destOrd="0" parTransId="{20A382B9-E0F1-45EC-A466-0D84567881FA}" sibTransId="{70BB6550-16CE-4A68-9258-2E5E26E2DEF3}"/>
    <dgm:cxn modelId="{BCD8ED3F-AF3E-4D20-A6BF-DE1FD0789395}" srcId="{2C2A090D-A1E2-457F-BE5F-0089F2E7917E}" destId="{E6EA466B-1385-4202-B17F-A216594504B2}" srcOrd="1" destOrd="0" parTransId="{2FA3A604-000F-4B99-A440-95A83F6586E2}" sibTransId="{0DB46801-A84D-44C4-B614-36145404A5C3}"/>
    <dgm:cxn modelId="{02300678-B347-47AE-9C0F-1564430FFB60}" srcId="{2C2A090D-A1E2-457F-BE5F-0089F2E7917E}" destId="{0B9B9E23-E987-40A6-895F-F9A24C8A0C0E}" srcOrd="2" destOrd="0" parTransId="{FA14C4D7-145D-487C-8FA7-EE5FA3F13A0D}" sibTransId="{E1AEF450-8905-4D47-8D3E-D06CA42AC092}"/>
    <dgm:cxn modelId="{435576FD-5684-4DDC-BC6C-B937EA348C92}" type="presOf" srcId="{E6EA466B-1385-4202-B17F-A216594504B2}" destId="{5A1241CE-93C9-490E-BE42-559D892745ED}" srcOrd="0" destOrd="0" presId="urn:microsoft.com/office/officeart/2008/layout/LinedList"/>
    <dgm:cxn modelId="{E0434D55-0281-4369-BDE8-2B282A41AD0C}" type="presOf" srcId="{9A1972F6-1CE2-4D11-9591-5ED9E8E60FB6}" destId="{2D7DAB2C-C2CA-4BE4-B272-678DB87830A2}" srcOrd="0" destOrd="0" presId="urn:microsoft.com/office/officeart/2008/layout/LinedList"/>
    <dgm:cxn modelId="{FC11182B-9EC8-4762-B649-906172C7DEB7}" type="presParOf" srcId="{F6AEEFEA-259B-4015-9D79-D3FF429DF228}" destId="{BE9AC885-8DFE-42E6-9099-04B2C34E970C}" srcOrd="0" destOrd="0" presId="urn:microsoft.com/office/officeart/2008/layout/LinedList"/>
    <dgm:cxn modelId="{528510CB-2AF6-4154-A9A5-22FD0F972890}" type="presParOf" srcId="{F6AEEFEA-259B-4015-9D79-D3FF429DF228}" destId="{40B4C56D-7F3F-4BE5-9EF2-A8A6CC271C94}" srcOrd="1" destOrd="0" presId="urn:microsoft.com/office/officeart/2008/layout/LinedList"/>
    <dgm:cxn modelId="{4857FE8A-4FD8-4116-9264-1A9FA158016E}" type="presParOf" srcId="{40B4C56D-7F3F-4BE5-9EF2-A8A6CC271C94}" destId="{2D7DAB2C-C2CA-4BE4-B272-678DB87830A2}" srcOrd="0" destOrd="0" presId="urn:microsoft.com/office/officeart/2008/layout/LinedList"/>
    <dgm:cxn modelId="{55C8BAFA-05AE-461C-BAE9-1A25C020C99D}" type="presParOf" srcId="{40B4C56D-7F3F-4BE5-9EF2-A8A6CC271C94}" destId="{47054918-9A1F-4FC5-9A70-E1FC881DFCC3}" srcOrd="1" destOrd="0" presId="urn:microsoft.com/office/officeart/2008/layout/LinedList"/>
    <dgm:cxn modelId="{DC904916-31F6-4D4B-8379-0DDBE0BB78B8}" type="presParOf" srcId="{F6AEEFEA-259B-4015-9D79-D3FF429DF228}" destId="{0BEE44D6-CAF4-4168-89A4-82C616AD452C}" srcOrd="2" destOrd="0" presId="urn:microsoft.com/office/officeart/2008/layout/LinedList"/>
    <dgm:cxn modelId="{64E9C8E3-A1FE-4EBB-AE9E-BEA8218068D9}" type="presParOf" srcId="{F6AEEFEA-259B-4015-9D79-D3FF429DF228}" destId="{8D7A3480-D97C-4B85-BF7C-6B819C643CFF}" srcOrd="3" destOrd="0" presId="urn:microsoft.com/office/officeart/2008/layout/LinedList"/>
    <dgm:cxn modelId="{FD3B70EF-18DA-443F-983C-96F162F07A07}" type="presParOf" srcId="{8D7A3480-D97C-4B85-BF7C-6B819C643CFF}" destId="{5A1241CE-93C9-490E-BE42-559D892745ED}" srcOrd="0" destOrd="0" presId="urn:microsoft.com/office/officeart/2008/layout/LinedList"/>
    <dgm:cxn modelId="{0CBE68F9-F8E2-4A7A-9404-083704949AE1}" type="presParOf" srcId="{8D7A3480-D97C-4B85-BF7C-6B819C643CFF}" destId="{EFCBBDEF-CF3C-4141-941D-6DB5A0EA2C3E}" srcOrd="1" destOrd="0" presId="urn:microsoft.com/office/officeart/2008/layout/LinedList"/>
    <dgm:cxn modelId="{BCA10A04-3506-4EC5-9F8B-B2B3C99154AD}" type="presParOf" srcId="{F6AEEFEA-259B-4015-9D79-D3FF429DF228}" destId="{EC5A9001-D75D-497C-ACDA-CB862EA991B1}" srcOrd="4" destOrd="0" presId="urn:microsoft.com/office/officeart/2008/layout/LinedList"/>
    <dgm:cxn modelId="{66EF8FA4-8A06-4EDE-905B-B3247F25E23D}" type="presParOf" srcId="{F6AEEFEA-259B-4015-9D79-D3FF429DF228}" destId="{6B2AB1EB-8939-46AE-B88F-6FE9F9E92BD2}" srcOrd="5" destOrd="0" presId="urn:microsoft.com/office/officeart/2008/layout/LinedList"/>
    <dgm:cxn modelId="{6CDB1F53-2294-47AF-98E3-CE7D025D9A66}" type="presParOf" srcId="{6B2AB1EB-8939-46AE-B88F-6FE9F9E92BD2}" destId="{3EF73D03-6E4C-4636-9E51-DF486E10A6A7}" srcOrd="0" destOrd="0" presId="urn:microsoft.com/office/officeart/2008/layout/LinedList"/>
    <dgm:cxn modelId="{03F34A36-ED84-4A91-AF61-0D139297D9C3}" type="presParOf" srcId="{6B2AB1EB-8939-46AE-B88F-6FE9F9E92BD2}" destId="{A073EB5D-2043-487C-A092-03B48029D7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9D9B0B-2895-4A43-9585-30D3DEF706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1DCA1D2-0CD8-4B65-9EA3-A579A4A17390}">
      <dgm:prSet/>
      <dgm:spPr/>
      <dgm:t>
        <a:bodyPr/>
        <a:lstStyle/>
        <a:p>
          <a:r>
            <a:rPr lang="el-GR" dirty="0"/>
            <a:t>Ενσωμάτωση θεμάτων διαπροσωπικών σχέσεων και κοινωνικο-συναισθηματικής μάθησης στο αναλυτικό πρόγραμμα.</a:t>
          </a:r>
          <a:endParaRPr lang="en-US" dirty="0"/>
        </a:p>
      </dgm:t>
    </dgm:pt>
    <dgm:pt modelId="{F7C1274D-3B94-4DCC-BE6F-B7173CF538AB}" type="parTrans" cxnId="{8A85CF8A-2BD2-478C-A352-4C1DEACA9D7B}">
      <dgm:prSet/>
      <dgm:spPr/>
      <dgm:t>
        <a:bodyPr/>
        <a:lstStyle/>
        <a:p>
          <a:endParaRPr lang="en-US"/>
        </a:p>
      </dgm:t>
    </dgm:pt>
    <dgm:pt modelId="{9E3F85A1-C429-4263-BC65-BF869717F65B}" type="sibTrans" cxnId="{8A85CF8A-2BD2-478C-A352-4C1DEACA9D7B}">
      <dgm:prSet/>
      <dgm:spPr/>
      <dgm:t>
        <a:bodyPr/>
        <a:lstStyle/>
        <a:p>
          <a:endParaRPr lang="en-US"/>
        </a:p>
      </dgm:t>
    </dgm:pt>
    <dgm:pt modelId="{AFD1CCE8-8479-44BC-A497-8DC39B5A6B11}">
      <dgm:prSet/>
      <dgm:spPr/>
      <dgm:t>
        <a:bodyPr/>
        <a:lstStyle/>
        <a:p>
          <a:r>
            <a:rPr lang="el-GR" dirty="0"/>
            <a:t>Διοργάνωση εκδηλώσεων και δραστηριοτήτων που προάγουν την αποδοχή, τον σεβασμό, τη συνεργασία και την ενσυναίσθηση.</a:t>
          </a:r>
          <a:endParaRPr lang="en-US" dirty="0"/>
        </a:p>
      </dgm:t>
    </dgm:pt>
    <dgm:pt modelId="{A9D246B1-60B3-4542-9AEB-6F270DEA5DB6}" type="parTrans" cxnId="{4C9E3CED-9FB2-48FB-98BC-9A26D4B77D27}">
      <dgm:prSet/>
      <dgm:spPr/>
      <dgm:t>
        <a:bodyPr/>
        <a:lstStyle/>
        <a:p>
          <a:endParaRPr lang="en-US"/>
        </a:p>
      </dgm:t>
    </dgm:pt>
    <dgm:pt modelId="{63AC575A-9973-4450-B15F-E8E753DB872B}" type="sibTrans" cxnId="{4C9E3CED-9FB2-48FB-98BC-9A26D4B77D27}">
      <dgm:prSet/>
      <dgm:spPr/>
      <dgm:t>
        <a:bodyPr/>
        <a:lstStyle/>
        <a:p>
          <a:endParaRPr lang="en-US"/>
        </a:p>
      </dgm:t>
    </dgm:pt>
    <dgm:pt modelId="{FF16C55B-725C-4636-A391-728D33F97C71}">
      <dgm:prSet/>
      <dgm:spPr/>
      <dgm:t>
        <a:bodyPr/>
        <a:lstStyle/>
        <a:p>
          <a:r>
            <a:rPr lang="el-GR"/>
            <a:t>Δημιουργία ενός συστήματος επιβράβευσης για θετικές συμπεριφορές και πράξεις συνεργασίας.</a:t>
          </a:r>
          <a:endParaRPr lang="en-US"/>
        </a:p>
      </dgm:t>
    </dgm:pt>
    <dgm:pt modelId="{D2E2D92F-FD4A-49C4-8EA6-6DC29A0D753D}" type="parTrans" cxnId="{95A46907-8068-470F-8FE5-5661F0E0636F}">
      <dgm:prSet/>
      <dgm:spPr/>
      <dgm:t>
        <a:bodyPr/>
        <a:lstStyle/>
        <a:p>
          <a:endParaRPr lang="en-US"/>
        </a:p>
      </dgm:t>
    </dgm:pt>
    <dgm:pt modelId="{7C9A51DE-2402-4FD4-B62D-7EEF13F931EA}" type="sibTrans" cxnId="{95A46907-8068-470F-8FE5-5661F0E0636F}">
      <dgm:prSet/>
      <dgm:spPr/>
      <dgm:t>
        <a:bodyPr/>
        <a:lstStyle/>
        <a:p>
          <a:endParaRPr lang="en-US"/>
        </a:p>
      </dgm:t>
    </dgm:pt>
    <dgm:pt modelId="{D703FBF0-E606-4CA6-AF85-A0473EC7E3D8}" type="pres">
      <dgm:prSet presAssocID="{8C9D9B0B-2895-4A43-9585-30D3DEF706C9}" presName="vert0" presStyleCnt="0">
        <dgm:presLayoutVars>
          <dgm:dir/>
          <dgm:animOne val="branch"/>
          <dgm:animLvl val="lvl"/>
        </dgm:presLayoutVars>
      </dgm:prSet>
      <dgm:spPr/>
      <dgm:t>
        <a:bodyPr/>
        <a:lstStyle/>
        <a:p>
          <a:endParaRPr lang="en-US"/>
        </a:p>
      </dgm:t>
    </dgm:pt>
    <dgm:pt modelId="{242664C3-4295-448B-A956-25EF6E8CD247}" type="pres">
      <dgm:prSet presAssocID="{41DCA1D2-0CD8-4B65-9EA3-A579A4A17390}" presName="thickLine" presStyleLbl="alignNode1" presStyleIdx="0" presStyleCnt="3"/>
      <dgm:spPr/>
    </dgm:pt>
    <dgm:pt modelId="{778BC475-FADE-4ABA-BFE3-DEDAA35B39AE}" type="pres">
      <dgm:prSet presAssocID="{41DCA1D2-0CD8-4B65-9EA3-A579A4A17390}" presName="horz1" presStyleCnt="0"/>
      <dgm:spPr/>
    </dgm:pt>
    <dgm:pt modelId="{FDD4E5E0-D951-438D-98D6-BC7C16E25BDF}" type="pres">
      <dgm:prSet presAssocID="{41DCA1D2-0CD8-4B65-9EA3-A579A4A17390}" presName="tx1" presStyleLbl="revTx" presStyleIdx="0" presStyleCnt="3"/>
      <dgm:spPr/>
      <dgm:t>
        <a:bodyPr/>
        <a:lstStyle/>
        <a:p>
          <a:endParaRPr lang="en-US"/>
        </a:p>
      </dgm:t>
    </dgm:pt>
    <dgm:pt modelId="{7382F5F0-CBCD-49A5-8B03-04290A2CBD1B}" type="pres">
      <dgm:prSet presAssocID="{41DCA1D2-0CD8-4B65-9EA3-A579A4A17390}" presName="vert1" presStyleCnt="0"/>
      <dgm:spPr/>
    </dgm:pt>
    <dgm:pt modelId="{A01013C6-668E-4484-BEF1-EA2D1CA50939}" type="pres">
      <dgm:prSet presAssocID="{AFD1CCE8-8479-44BC-A497-8DC39B5A6B11}" presName="thickLine" presStyleLbl="alignNode1" presStyleIdx="1" presStyleCnt="3"/>
      <dgm:spPr/>
    </dgm:pt>
    <dgm:pt modelId="{E21E9DB8-639A-47FE-9FAA-FC5320EC05FC}" type="pres">
      <dgm:prSet presAssocID="{AFD1CCE8-8479-44BC-A497-8DC39B5A6B11}" presName="horz1" presStyleCnt="0"/>
      <dgm:spPr/>
    </dgm:pt>
    <dgm:pt modelId="{918E6740-D0A1-4D54-9779-3232A8D08CFE}" type="pres">
      <dgm:prSet presAssocID="{AFD1CCE8-8479-44BC-A497-8DC39B5A6B11}" presName="tx1" presStyleLbl="revTx" presStyleIdx="1" presStyleCnt="3"/>
      <dgm:spPr/>
      <dgm:t>
        <a:bodyPr/>
        <a:lstStyle/>
        <a:p>
          <a:endParaRPr lang="en-US"/>
        </a:p>
      </dgm:t>
    </dgm:pt>
    <dgm:pt modelId="{4EF6A7BD-4341-4F55-9843-62EBEF9E743F}" type="pres">
      <dgm:prSet presAssocID="{AFD1CCE8-8479-44BC-A497-8DC39B5A6B11}" presName="vert1" presStyleCnt="0"/>
      <dgm:spPr/>
    </dgm:pt>
    <dgm:pt modelId="{630D8D25-44F3-4005-A58D-BC27A81DE7AE}" type="pres">
      <dgm:prSet presAssocID="{FF16C55B-725C-4636-A391-728D33F97C71}" presName="thickLine" presStyleLbl="alignNode1" presStyleIdx="2" presStyleCnt="3"/>
      <dgm:spPr/>
    </dgm:pt>
    <dgm:pt modelId="{81184608-88FB-4AE1-8034-68578C5C7C68}" type="pres">
      <dgm:prSet presAssocID="{FF16C55B-725C-4636-A391-728D33F97C71}" presName="horz1" presStyleCnt="0"/>
      <dgm:spPr/>
    </dgm:pt>
    <dgm:pt modelId="{621DEE19-9128-4E73-971B-1543CA5CCA23}" type="pres">
      <dgm:prSet presAssocID="{FF16C55B-725C-4636-A391-728D33F97C71}" presName="tx1" presStyleLbl="revTx" presStyleIdx="2" presStyleCnt="3"/>
      <dgm:spPr/>
      <dgm:t>
        <a:bodyPr/>
        <a:lstStyle/>
        <a:p>
          <a:endParaRPr lang="en-US"/>
        </a:p>
      </dgm:t>
    </dgm:pt>
    <dgm:pt modelId="{50A5F9E2-146A-4F28-BC5E-650202D7322A}" type="pres">
      <dgm:prSet presAssocID="{FF16C55B-725C-4636-A391-728D33F97C71}" presName="vert1" presStyleCnt="0"/>
      <dgm:spPr/>
    </dgm:pt>
  </dgm:ptLst>
  <dgm:cxnLst>
    <dgm:cxn modelId="{080B52C1-559E-45AA-8BB8-CB7271D75EB9}" type="presOf" srcId="{FF16C55B-725C-4636-A391-728D33F97C71}" destId="{621DEE19-9128-4E73-971B-1543CA5CCA23}" srcOrd="0" destOrd="0" presId="urn:microsoft.com/office/officeart/2008/layout/LinedList"/>
    <dgm:cxn modelId="{8A85CF8A-2BD2-478C-A352-4C1DEACA9D7B}" srcId="{8C9D9B0B-2895-4A43-9585-30D3DEF706C9}" destId="{41DCA1D2-0CD8-4B65-9EA3-A579A4A17390}" srcOrd="0" destOrd="0" parTransId="{F7C1274D-3B94-4DCC-BE6F-B7173CF538AB}" sibTransId="{9E3F85A1-C429-4263-BC65-BF869717F65B}"/>
    <dgm:cxn modelId="{4C9E3CED-9FB2-48FB-98BC-9A26D4B77D27}" srcId="{8C9D9B0B-2895-4A43-9585-30D3DEF706C9}" destId="{AFD1CCE8-8479-44BC-A497-8DC39B5A6B11}" srcOrd="1" destOrd="0" parTransId="{A9D246B1-60B3-4542-9AEB-6F270DEA5DB6}" sibTransId="{63AC575A-9973-4450-B15F-E8E753DB872B}"/>
    <dgm:cxn modelId="{445FBDD6-CD13-477B-B171-2603C2F263AE}" type="presOf" srcId="{8C9D9B0B-2895-4A43-9585-30D3DEF706C9}" destId="{D703FBF0-E606-4CA6-AF85-A0473EC7E3D8}" srcOrd="0" destOrd="0" presId="urn:microsoft.com/office/officeart/2008/layout/LinedList"/>
    <dgm:cxn modelId="{8E2F2DEE-74B3-4630-BC05-F891B442EC05}" type="presOf" srcId="{AFD1CCE8-8479-44BC-A497-8DC39B5A6B11}" destId="{918E6740-D0A1-4D54-9779-3232A8D08CFE}" srcOrd="0" destOrd="0" presId="urn:microsoft.com/office/officeart/2008/layout/LinedList"/>
    <dgm:cxn modelId="{9E99F3AC-BC09-4905-8A28-4EB2B7F052D4}" type="presOf" srcId="{41DCA1D2-0CD8-4B65-9EA3-A579A4A17390}" destId="{FDD4E5E0-D951-438D-98D6-BC7C16E25BDF}" srcOrd="0" destOrd="0" presId="urn:microsoft.com/office/officeart/2008/layout/LinedList"/>
    <dgm:cxn modelId="{95A46907-8068-470F-8FE5-5661F0E0636F}" srcId="{8C9D9B0B-2895-4A43-9585-30D3DEF706C9}" destId="{FF16C55B-725C-4636-A391-728D33F97C71}" srcOrd="2" destOrd="0" parTransId="{D2E2D92F-FD4A-49C4-8EA6-6DC29A0D753D}" sibTransId="{7C9A51DE-2402-4FD4-B62D-7EEF13F931EA}"/>
    <dgm:cxn modelId="{8A5C7859-3431-4A8B-9734-9215716D434D}" type="presParOf" srcId="{D703FBF0-E606-4CA6-AF85-A0473EC7E3D8}" destId="{242664C3-4295-448B-A956-25EF6E8CD247}" srcOrd="0" destOrd="0" presId="urn:microsoft.com/office/officeart/2008/layout/LinedList"/>
    <dgm:cxn modelId="{D45E3F7F-1FCB-484C-A7B7-5D3808562066}" type="presParOf" srcId="{D703FBF0-E606-4CA6-AF85-A0473EC7E3D8}" destId="{778BC475-FADE-4ABA-BFE3-DEDAA35B39AE}" srcOrd="1" destOrd="0" presId="urn:microsoft.com/office/officeart/2008/layout/LinedList"/>
    <dgm:cxn modelId="{3FEBA059-E266-4B77-9EEE-C1DF9262C3C5}" type="presParOf" srcId="{778BC475-FADE-4ABA-BFE3-DEDAA35B39AE}" destId="{FDD4E5E0-D951-438D-98D6-BC7C16E25BDF}" srcOrd="0" destOrd="0" presId="urn:microsoft.com/office/officeart/2008/layout/LinedList"/>
    <dgm:cxn modelId="{F9A30766-618D-4AF7-AB76-69F83356E706}" type="presParOf" srcId="{778BC475-FADE-4ABA-BFE3-DEDAA35B39AE}" destId="{7382F5F0-CBCD-49A5-8B03-04290A2CBD1B}" srcOrd="1" destOrd="0" presId="urn:microsoft.com/office/officeart/2008/layout/LinedList"/>
    <dgm:cxn modelId="{0868028E-221C-46B6-9F20-CE56CA73CE76}" type="presParOf" srcId="{D703FBF0-E606-4CA6-AF85-A0473EC7E3D8}" destId="{A01013C6-668E-4484-BEF1-EA2D1CA50939}" srcOrd="2" destOrd="0" presId="urn:microsoft.com/office/officeart/2008/layout/LinedList"/>
    <dgm:cxn modelId="{CBD3DFF9-2E81-479E-AA96-4F69DA2A3AC5}" type="presParOf" srcId="{D703FBF0-E606-4CA6-AF85-A0473EC7E3D8}" destId="{E21E9DB8-639A-47FE-9FAA-FC5320EC05FC}" srcOrd="3" destOrd="0" presId="urn:microsoft.com/office/officeart/2008/layout/LinedList"/>
    <dgm:cxn modelId="{3278DD80-3721-4696-9F4A-FD9F24CD8545}" type="presParOf" srcId="{E21E9DB8-639A-47FE-9FAA-FC5320EC05FC}" destId="{918E6740-D0A1-4D54-9779-3232A8D08CFE}" srcOrd="0" destOrd="0" presId="urn:microsoft.com/office/officeart/2008/layout/LinedList"/>
    <dgm:cxn modelId="{E3786426-6792-4DEB-ACE8-A2389AD3E33E}" type="presParOf" srcId="{E21E9DB8-639A-47FE-9FAA-FC5320EC05FC}" destId="{4EF6A7BD-4341-4F55-9843-62EBEF9E743F}" srcOrd="1" destOrd="0" presId="urn:microsoft.com/office/officeart/2008/layout/LinedList"/>
    <dgm:cxn modelId="{0773A98F-00D6-4945-B87F-14ABB939F79B}" type="presParOf" srcId="{D703FBF0-E606-4CA6-AF85-A0473EC7E3D8}" destId="{630D8D25-44F3-4005-A58D-BC27A81DE7AE}" srcOrd="4" destOrd="0" presId="urn:microsoft.com/office/officeart/2008/layout/LinedList"/>
    <dgm:cxn modelId="{5C4788C7-E281-415F-B0C2-4B1725B15E52}" type="presParOf" srcId="{D703FBF0-E606-4CA6-AF85-A0473EC7E3D8}" destId="{81184608-88FB-4AE1-8034-68578C5C7C68}" srcOrd="5" destOrd="0" presId="urn:microsoft.com/office/officeart/2008/layout/LinedList"/>
    <dgm:cxn modelId="{20605B96-8CBA-425B-A3CC-7497EF6EF190}" type="presParOf" srcId="{81184608-88FB-4AE1-8034-68578C5C7C68}" destId="{621DEE19-9128-4E73-971B-1543CA5CCA23}" srcOrd="0" destOrd="0" presId="urn:microsoft.com/office/officeart/2008/layout/LinedList"/>
    <dgm:cxn modelId="{4C806ACC-E7EF-4BA3-BE82-A1A77EDDCE29}" type="presParOf" srcId="{81184608-88FB-4AE1-8034-68578C5C7C68}" destId="{50A5F9E2-146A-4F28-BC5E-650202D732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17341-F00C-4EAB-9692-AEB41A06B954}">
      <dsp:nvSpPr>
        <dsp:cNvPr id="0" name=""/>
        <dsp:cNvSpPr/>
      </dsp:nvSpPr>
      <dsp:spPr>
        <a:xfrm>
          <a:off x="0" y="48969"/>
          <a:ext cx="10515600"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l-GR" sz="3400" kern="1200"/>
            <a:t>Η σημασία των διαπροσωπικών σχέσεων μεταξύ των μαθητών στο σχολικό περιβάλλον.</a:t>
          </a:r>
          <a:endParaRPr lang="en-US" sz="3400" kern="1200"/>
        </a:p>
      </dsp:txBody>
      <dsp:txXfrm>
        <a:off x="66025" y="114994"/>
        <a:ext cx="10383550" cy="1220470"/>
      </dsp:txXfrm>
    </dsp:sp>
    <dsp:sp modelId="{22415C3B-2333-4637-9436-2340BBD03DA5}">
      <dsp:nvSpPr>
        <dsp:cNvPr id="0" name=""/>
        <dsp:cNvSpPr/>
      </dsp:nvSpPr>
      <dsp:spPr>
        <a:xfrm>
          <a:off x="0" y="1499409"/>
          <a:ext cx="10515600"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l-GR" sz="3400" kern="1200" dirty="0"/>
            <a:t>Ο ρόλος του/της εκπαιδευτικού.</a:t>
          </a:r>
          <a:endParaRPr lang="en-US" sz="3400" kern="1200" dirty="0"/>
        </a:p>
      </dsp:txBody>
      <dsp:txXfrm>
        <a:off x="66025" y="1565434"/>
        <a:ext cx="10383550" cy="1220470"/>
      </dsp:txXfrm>
    </dsp:sp>
    <dsp:sp modelId="{4C6FA162-E8B0-497D-9C95-DFA000D2F33C}">
      <dsp:nvSpPr>
        <dsp:cNvPr id="0" name=""/>
        <dsp:cNvSpPr/>
      </dsp:nvSpPr>
      <dsp:spPr>
        <a:xfrm>
          <a:off x="0" y="2949848"/>
          <a:ext cx="10515600" cy="1352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l-GR" sz="3400" kern="1200"/>
            <a:t>Εισηγήσεις για Σχέδιο Δράσης.</a:t>
          </a:r>
          <a:endParaRPr lang="en-US" sz="3400" kern="1200"/>
        </a:p>
      </dsp:txBody>
      <dsp:txXfrm>
        <a:off x="66025" y="3015873"/>
        <a:ext cx="10383550" cy="1220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476B-6A60-4E48-A396-94BDE0834655}">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4A45F-FE2B-4257-B045-A4A26EEE4EB3}">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dirty="0"/>
            <a:t>Δημιουργία χώρων και ευκαιριών για κοινωνικοποίηση και αλληλεπίδραση μεταξύ μαθητών.</a:t>
          </a:r>
          <a:endParaRPr lang="en-US" sz="2900" kern="1200" dirty="0"/>
        </a:p>
      </dsp:txBody>
      <dsp:txXfrm>
        <a:off x="0" y="0"/>
        <a:ext cx="10515600" cy="2175669"/>
      </dsp:txXfrm>
    </dsp:sp>
    <dsp:sp modelId="{FDC99BE1-26BF-4A88-8092-D3066D14EAEE}">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0BF2-DCFE-4729-9BF2-2DA20BD6A533}">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a:t>Συνεργασία με εξωτερικούς συνεργάτες (π.χ., ψυχολόγους, κοινωνικούς λειτουργούς)</a:t>
          </a:r>
          <a:r>
            <a:rPr lang="en-US" sz="2900" kern="1200"/>
            <a:t>.</a:t>
          </a:r>
        </a:p>
      </dsp:txBody>
      <dsp:txXfrm>
        <a:off x="0" y="2175669"/>
        <a:ext cx="10515600" cy="2175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8D8D9-B42B-4341-8A1A-BDF15B866B1F}">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99429-D40E-4196-BA51-29C31AC4A6DF}">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l-GR" sz="2500" kern="1200" dirty="0"/>
            <a:t>Συλλογή δεδομένων μέσω ερευνών, ερωτηματολογίων και συνεντεύξεων με μαθητές, εκπαιδευτικούς και γονείς.</a:t>
          </a:r>
          <a:endParaRPr lang="en-US" sz="2500" kern="1200" dirty="0"/>
        </a:p>
      </dsp:txBody>
      <dsp:txXfrm>
        <a:off x="0" y="0"/>
        <a:ext cx="10515600" cy="1087834"/>
      </dsp:txXfrm>
    </dsp:sp>
    <dsp:sp modelId="{7D8FA77B-CF0F-4874-8753-C55FA45EF896}">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9458D-06B1-41F4-8AF9-A80AE93BD0A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l-GR" sz="2500" kern="1200"/>
            <a:t>Παρακολούθηση της συχνότητας περιστατικών εκφοβισμού, συγκρούσεων και άλλων προβλημάτων στις διαπροσωπικές σχέσεις.</a:t>
          </a:r>
          <a:endParaRPr lang="en-US" sz="2500" kern="1200"/>
        </a:p>
      </dsp:txBody>
      <dsp:txXfrm>
        <a:off x="0" y="1087834"/>
        <a:ext cx="10515600" cy="1087834"/>
      </dsp:txXfrm>
    </dsp:sp>
    <dsp:sp modelId="{9D6C1801-6E98-406C-966D-9F58545079DF}">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90E59-E836-45CD-A2B8-03441D5F7AE8}">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l-GR" sz="2500" kern="1200"/>
            <a:t>Αξιολόγηση της ικανοποίησης των μαθητών, εκπαιδευτικών και γονέων από το κλίμα του σχολείου και την ποιότητα των διαπροσωπικών σχέσεων.</a:t>
          </a:r>
          <a:endParaRPr lang="en-US" sz="2500" kern="1200"/>
        </a:p>
      </dsp:txBody>
      <dsp:txXfrm>
        <a:off x="0" y="2175669"/>
        <a:ext cx="10515600" cy="1087834"/>
      </dsp:txXfrm>
    </dsp:sp>
    <dsp:sp modelId="{78715DA5-3454-4274-9A2D-E0FBF6B72DE9}">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2D739-89D5-4130-B932-5CCE2DCBC0B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l-GR" sz="2500" kern="1200"/>
            <a:t>Χρήση δεδομένων για την τροποποίηση και βελτίωση του σχεδίου δράσης.</a:t>
          </a:r>
          <a:endParaRPr lang="en-US" sz="2500" kern="1200"/>
        </a:p>
      </dsp:txBody>
      <dsp:txXfrm>
        <a:off x="0" y="3263503"/>
        <a:ext cx="10515600" cy="1087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B193C-6D78-4721-AE35-EDAC8AD161A5}">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5B756-091E-4CB7-9C0D-24B205C5552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l-GR" sz="2300" kern="1200"/>
            <a:t>Η καλλιέργεια υγιών και υποστηρικτικών διαπροσωπικών σχέσεων μεταξύ των μαθητών αποτελεί απαραίτητη συνθήκη για την ομαλή ανάπτυξη, την ευημερία και την ακαδημαϊκή επιτυχία τους.</a:t>
          </a:r>
          <a:endParaRPr lang="en-US" sz="2300" kern="1200"/>
        </a:p>
      </dsp:txBody>
      <dsp:txXfrm>
        <a:off x="0" y="2703"/>
        <a:ext cx="6900512" cy="1843578"/>
      </dsp:txXfrm>
    </dsp:sp>
    <dsp:sp modelId="{2D7B6A95-1C34-496B-9230-170BF1410D61}">
      <dsp:nvSpPr>
        <dsp:cNvPr id="0" name=""/>
        <dsp:cNvSpPr/>
      </dsp:nvSpPr>
      <dsp:spPr>
        <a:xfrm>
          <a:off x="0" y="1846281"/>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744EB-CCF6-4131-AC26-EA77C39483E1}">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l-GR" sz="2300" kern="1200"/>
            <a:t>Η υλοποίηση ενός ολοκληρωμένου σχεδίου δράσης, με την ενεργή συμμετοχή όλων των εμπλεκομένων μερών, μπορεί να συμβάλει σημαντικά στην επίτευξη αυτού του στόχου.</a:t>
          </a:r>
          <a:endParaRPr lang="en-US" sz="2300" kern="1200"/>
        </a:p>
      </dsp:txBody>
      <dsp:txXfrm>
        <a:off x="0" y="1846281"/>
        <a:ext cx="6900512" cy="1843578"/>
      </dsp:txXfrm>
    </dsp:sp>
    <dsp:sp modelId="{CE9F9FFC-77F9-4B50-899E-3432BEEDA125}">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5A9B6-579F-41BD-B7F4-1ACD78E7B1A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l-GR" sz="2300" kern="1200"/>
            <a:t>Δημιουργώντας ένα σχολικό περιβάλλον όπου οι μαθητές νιώθουν ασφαλείς, αποδεκτοί και συνδεδεμένοι, μπορούμε να θέσουμε τα θεμέλια για μια πιο ευτυχισμένη, υγιή και παραγωγική ζωή.</a:t>
          </a:r>
          <a:endParaRPr lang="en-US" sz="23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37DE6-027E-476D-A561-4FCEB81DB773}">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755650">
            <a:lnSpc>
              <a:spcPct val="90000"/>
            </a:lnSpc>
            <a:spcBef>
              <a:spcPct val="0"/>
            </a:spcBef>
            <a:spcAft>
              <a:spcPct val="35000"/>
            </a:spcAft>
          </a:pPr>
          <a:r>
            <a:rPr lang="el-GR" sz="1700" b="1" kern="1200"/>
            <a:t>Ακαδημαϊκή επιτυχία: </a:t>
          </a:r>
          <a:r>
            <a:rPr lang="el-GR" sz="1700" kern="1200"/>
            <a:t>Η αίσθηση υποστήριξης και αποδοχής από τους συμμαθητές μπορεί να ενισχύσει το κίνητρο και την αυτοπεποίθηση για μάθηση.</a:t>
          </a:r>
          <a:endParaRPr lang="en-US" sz="1700" kern="1200"/>
        </a:p>
      </dsp:txBody>
      <dsp:txXfrm>
        <a:off x="0" y="1653508"/>
        <a:ext cx="3286125" cy="2610802"/>
      </dsp:txXfrm>
    </dsp:sp>
    <dsp:sp modelId="{B384102B-7865-4F3D-9625-74478C494949}">
      <dsp:nvSpPr>
        <dsp:cNvPr id="0" name=""/>
        <dsp:cNvSpPr/>
      </dsp:nvSpPr>
      <dsp:spPr>
        <a:xfrm>
          <a:off x="990361" y="435133"/>
          <a:ext cx="1305401" cy="130540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181533" y="626305"/>
        <a:ext cx="923057" cy="923057"/>
      </dsp:txXfrm>
    </dsp:sp>
    <dsp:sp modelId="{452CC12F-8E33-40BF-B2E9-0A0B171167B7}">
      <dsp:nvSpPr>
        <dsp:cNvPr id="0" name=""/>
        <dsp:cNvSpPr/>
      </dsp:nvSpPr>
      <dsp:spPr>
        <a:xfrm>
          <a:off x="0" y="4351266"/>
          <a:ext cx="3286125" cy="72"/>
        </a:xfrm>
        <a:prstGeom prst="rect">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1C1A0-5508-4EFD-827B-D815F51BC2D2}">
      <dsp:nvSpPr>
        <dsp:cNvPr id="0" name=""/>
        <dsp:cNvSpPr/>
      </dsp:nvSpPr>
      <dsp:spPr>
        <a:xfrm>
          <a:off x="3614737" y="0"/>
          <a:ext cx="3286125" cy="4351338"/>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755650">
            <a:lnSpc>
              <a:spcPct val="90000"/>
            </a:lnSpc>
            <a:spcBef>
              <a:spcPct val="0"/>
            </a:spcBef>
            <a:spcAft>
              <a:spcPct val="35000"/>
            </a:spcAft>
          </a:pPr>
          <a:r>
            <a:rPr lang="el-GR" sz="1700" b="1" kern="1200"/>
            <a:t>Κοινωνικο-συναισθηματική ανάπτυξη</a:t>
          </a:r>
          <a:r>
            <a:rPr lang="el-GR" sz="1700" kern="1200"/>
            <a:t>: Οι μαθητές μαθαίνουν βασικές δεξιότητες όπως η επικοινωνία, η ενσυναίσθηση, η επίλυση συγκρούσεων και η συνεργασία.</a:t>
          </a:r>
          <a:endParaRPr lang="en-US" sz="1700" kern="1200"/>
        </a:p>
      </dsp:txBody>
      <dsp:txXfrm>
        <a:off x="3614737" y="1653508"/>
        <a:ext cx="3286125" cy="2610802"/>
      </dsp:txXfrm>
    </dsp:sp>
    <dsp:sp modelId="{488A7B7D-3901-428B-937D-81016EAA6332}">
      <dsp:nvSpPr>
        <dsp:cNvPr id="0" name=""/>
        <dsp:cNvSpPr/>
      </dsp:nvSpPr>
      <dsp:spPr>
        <a:xfrm>
          <a:off x="4605099" y="435133"/>
          <a:ext cx="1305401" cy="1305401"/>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796271" y="626305"/>
        <a:ext cx="923057" cy="923057"/>
      </dsp:txXfrm>
    </dsp:sp>
    <dsp:sp modelId="{E15BDFD1-8E6F-42ED-B51D-C520609236B1}">
      <dsp:nvSpPr>
        <dsp:cNvPr id="0" name=""/>
        <dsp:cNvSpPr/>
      </dsp:nvSpPr>
      <dsp:spPr>
        <a:xfrm>
          <a:off x="3614737" y="4351266"/>
          <a:ext cx="3286125" cy="72"/>
        </a:xfrm>
        <a:prstGeom prst="rect">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E9DB4-E9A0-4D3C-8772-7D66A0BC1D85}">
      <dsp:nvSpPr>
        <dsp:cNvPr id="0" name=""/>
        <dsp:cNvSpPr/>
      </dsp:nvSpPr>
      <dsp:spPr>
        <a:xfrm>
          <a:off x="7229475" y="0"/>
          <a:ext cx="3286125" cy="4351338"/>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755650">
            <a:lnSpc>
              <a:spcPct val="90000"/>
            </a:lnSpc>
            <a:spcBef>
              <a:spcPct val="0"/>
            </a:spcBef>
            <a:spcAft>
              <a:spcPct val="35000"/>
            </a:spcAft>
          </a:pPr>
          <a:r>
            <a:rPr lang="el-GR" sz="1700" b="1" kern="1200"/>
            <a:t>Ψυχική υγεία: </a:t>
          </a:r>
          <a:r>
            <a:rPr lang="el-GR" sz="1700" kern="1200"/>
            <a:t>Η αίσθηση του ανήκειν και η θετική αλληλεπίδραση με τους συνομηλίκους μπορούν να μειώσουν το άγχος, το άγχος και την κατάθλιψη.</a:t>
          </a:r>
          <a:endParaRPr lang="en-US" sz="1700" kern="1200"/>
        </a:p>
      </dsp:txBody>
      <dsp:txXfrm>
        <a:off x="7229475" y="1653508"/>
        <a:ext cx="3286125" cy="2610802"/>
      </dsp:txXfrm>
    </dsp:sp>
    <dsp:sp modelId="{E96488AA-9B1E-4D67-A7C2-0458D5C692BB}">
      <dsp:nvSpPr>
        <dsp:cNvPr id="0" name=""/>
        <dsp:cNvSpPr/>
      </dsp:nvSpPr>
      <dsp:spPr>
        <a:xfrm>
          <a:off x="8219836" y="435133"/>
          <a:ext cx="1305401" cy="1305401"/>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411008" y="626305"/>
        <a:ext cx="923057" cy="923057"/>
      </dsp:txXfrm>
    </dsp:sp>
    <dsp:sp modelId="{D5DEFFB7-5289-4FE0-9C9A-82CF750B314F}">
      <dsp:nvSpPr>
        <dsp:cNvPr id="0" name=""/>
        <dsp:cNvSpPr/>
      </dsp:nvSpPr>
      <dsp:spPr>
        <a:xfrm>
          <a:off x="7229475" y="4351266"/>
          <a:ext cx="3286125"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1F27A-6A46-47F9-ACB3-CEA2FF6250B4}">
      <dsp:nvSpPr>
        <dsp:cNvPr id="0" name=""/>
        <dsp:cNvSpPr/>
      </dsp:nvSpPr>
      <dsp:spPr>
        <a:xfrm>
          <a:off x="0" y="2700"/>
          <a:ext cx="629171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143EC-6EDF-4BDC-A6E2-F462A745577F}">
      <dsp:nvSpPr>
        <dsp:cNvPr id="0" name=""/>
        <dsp:cNvSpPr/>
      </dsp:nvSpPr>
      <dsp:spPr>
        <a:xfrm flipH="1">
          <a:off x="0" y="2700"/>
          <a:ext cx="45765" cy="552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US" sz="500" kern="1200" dirty="0"/>
        </a:p>
      </dsp:txBody>
      <dsp:txXfrm>
        <a:off x="0" y="2700"/>
        <a:ext cx="45765" cy="5525333"/>
      </dsp:txXfrm>
    </dsp:sp>
    <dsp:sp modelId="{B0D817A0-36FC-47BB-AD24-C08535386EC3}">
      <dsp:nvSpPr>
        <dsp:cNvPr id="0" name=""/>
        <dsp:cNvSpPr/>
      </dsp:nvSpPr>
      <dsp:spPr>
        <a:xfrm>
          <a:off x="140141" y="21417"/>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Οικογένεια – σχέσεις γονέων</a:t>
          </a:r>
          <a:endParaRPr lang="en-US" sz="1700" kern="1200" dirty="0"/>
        </a:p>
      </dsp:txBody>
      <dsp:txXfrm>
        <a:off x="140141" y="21417"/>
        <a:ext cx="4938995" cy="374335"/>
      </dsp:txXfrm>
    </dsp:sp>
    <dsp:sp modelId="{F7D610FF-61C0-46C0-8D2A-F404B7BC6C2F}">
      <dsp:nvSpPr>
        <dsp:cNvPr id="0" name=""/>
        <dsp:cNvSpPr/>
      </dsp:nvSpPr>
      <dsp:spPr>
        <a:xfrm>
          <a:off x="45765" y="395753"/>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C20123-32E4-4BD2-9EE2-7168C7224642}">
      <dsp:nvSpPr>
        <dsp:cNvPr id="0" name=""/>
        <dsp:cNvSpPr/>
      </dsp:nvSpPr>
      <dsp:spPr>
        <a:xfrm>
          <a:off x="140141" y="414470"/>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Οικογενειακό εισόδημα</a:t>
          </a:r>
          <a:endParaRPr lang="en-US" sz="1700" kern="1200" dirty="0"/>
        </a:p>
      </dsp:txBody>
      <dsp:txXfrm>
        <a:off x="140141" y="414470"/>
        <a:ext cx="4938995" cy="374335"/>
      </dsp:txXfrm>
    </dsp:sp>
    <dsp:sp modelId="{B513FF2E-CAB3-487D-B0B8-288407997CD1}">
      <dsp:nvSpPr>
        <dsp:cNvPr id="0" name=""/>
        <dsp:cNvSpPr/>
      </dsp:nvSpPr>
      <dsp:spPr>
        <a:xfrm>
          <a:off x="45765" y="788806"/>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313EC9-C339-426E-9FF4-2E669CC3179A}">
      <dsp:nvSpPr>
        <dsp:cNvPr id="0" name=""/>
        <dsp:cNvSpPr/>
      </dsp:nvSpPr>
      <dsp:spPr>
        <a:xfrm>
          <a:off x="140141" y="807522"/>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Κακοποίηση</a:t>
          </a:r>
          <a:endParaRPr lang="en-US" sz="1700" kern="1200" dirty="0"/>
        </a:p>
      </dsp:txBody>
      <dsp:txXfrm>
        <a:off x="140141" y="807522"/>
        <a:ext cx="4938995" cy="374335"/>
      </dsp:txXfrm>
    </dsp:sp>
    <dsp:sp modelId="{AB111671-7015-4EB8-B25A-ED2A71A7F413}">
      <dsp:nvSpPr>
        <dsp:cNvPr id="0" name=""/>
        <dsp:cNvSpPr/>
      </dsp:nvSpPr>
      <dsp:spPr>
        <a:xfrm>
          <a:off x="45765" y="1181858"/>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14AC51-E6A2-4E0A-BE58-500E890F4892}">
      <dsp:nvSpPr>
        <dsp:cNvPr id="0" name=""/>
        <dsp:cNvSpPr/>
      </dsp:nvSpPr>
      <dsp:spPr>
        <a:xfrm>
          <a:off x="140141" y="1200575"/>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Διαζύγιο</a:t>
          </a:r>
          <a:endParaRPr lang="en-US" sz="1700" kern="1200" dirty="0"/>
        </a:p>
      </dsp:txBody>
      <dsp:txXfrm>
        <a:off x="140141" y="1200575"/>
        <a:ext cx="4938995" cy="374335"/>
      </dsp:txXfrm>
    </dsp:sp>
    <dsp:sp modelId="{8E971525-C1B3-48B1-B7C9-976E9D8E4373}">
      <dsp:nvSpPr>
        <dsp:cNvPr id="0" name=""/>
        <dsp:cNvSpPr/>
      </dsp:nvSpPr>
      <dsp:spPr>
        <a:xfrm>
          <a:off x="45765" y="1574911"/>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F5782-7380-431F-B206-E9FC5157F799}">
      <dsp:nvSpPr>
        <dsp:cNvPr id="0" name=""/>
        <dsp:cNvSpPr/>
      </dsp:nvSpPr>
      <dsp:spPr>
        <a:xfrm>
          <a:off x="140141" y="1593628"/>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Μορφωτικό επίπεδο γονέων</a:t>
          </a:r>
          <a:endParaRPr lang="en-US" sz="1700" kern="1200" dirty="0"/>
        </a:p>
      </dsp:txBody>
      <dsp:txXfrm>
        <a:off x="140141" y="1593628"/>
        <a:ext cx="4938995" cy="374335"/>
      </dsp:txXfrm>
    </dsp:sp>
    <dsp:sp modelId="{164D1458-E26E-470F-84CE-AE831750B279}">
      <dsp:nvSpPr>
        <dsp:cNvPr id="0" name=""/>
        <dsp:cNvSpPr/>
      </dsp:nvSpPr>
      <dsp:spPr>
        <a:xfrm>
          <a:off x="45765" y="1967964"/>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43F7E-AD3A-4DBC-9417-FC3547AEB01B}">
      <dsp:nvSpPr>
        <dsp:cNvPr id="0" name=""/>
        <dsp:cNvSpPr/>
      </dsp:nvSpPr>
      <dsp:spPr>
        <a:xfrm>
          <a:off x="140141" y="1986681"/>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Σχολικές επιδόσεις</a:t>
          </a:r>
          <a:endParaRPr lang="en-US" sz="1700" kern="1200" dirty="0"/>
        </a:p>
      </dsp:txBody>
      <dsp:txXfrm>
        <a:off x="140141" y="1986681"/>
        <a:ext cx="4938995" cy="374335"/>
      </dsp:txXfrm>
    </dsp:sp>
    <dsp:sp modelId="{AE2C771D-C800-4CAC-9B98-93F9C4971274}">
      <dsp:nvSpPr>
        <dsp:cNvPr id="0" name=""/>
        <dsp:cNvSpPr/>
      </dsp:nvSpPr>
      <dsp:spPr>
        <a:xfrm>
          <a:off x="45765" y="2361017"/>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779F-6067-46E5-B7B1-7BA4B9A8F196}">
      <dsp:nvSpPr>
        <dsp:cNvPr id="0" name=""/>
        <dsp:cNvSpPr/>
      </dsp:nvSpPr>
      <dsp:spPr>
        <a:xfrm>
          <a:off x="140141" y="2379733"/>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Στάση εκπαιδευτικών</a:t>
          </a:r>
          <a:endParaRPr lang="en-US" sz="1700" kern="1200" dirty="0"/>
        </a:p>
      </dsp:txBody>
      <dsp:txXfrm>
        <a:off x="140141" y="2379733"/>
        <a:ext cx="4938995" cy="374335"/>
      </dsp:txXfrm>
    </dsp:sp>
    <dsp:sp modelId="{C37F91CA-40C0-41B9-8BFF-FB44E7724F26}">
      <dsp:nvSpPr>
        <dsp:cNvPr id="0" name=""/>
        <dsp:cNvSpPr/>
      </dsp:nvSpPr>
      <dsp:spPr>
        <a:xfrm>
          <a:off x="45765" y="2754069"/>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E32D89-66AB-4D11-81C2-77167E79BF96}">
      <dsp:nvSpPr>
        <dsp:cNvPr id="0" name=""/>
        <dsp:cNvSpPr/>
      </dsp:nvSpPr>
      <dsp:spPr>
        <a:xfrm>
          <a:off x="140141" y="2772786"/>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Τεχνολογία</a:t>
          </a:r>
          <a:endParaRPr lang="en-US" sz="1700" kern="1200" dirty="0"/>
        </a:p>
      </dsp:txBody>
      <dsp:txXfrm>
        <a:off x="140141" y="2772786"/>
        <a:ext cx="4938995" cy="374335"/>
      </dsp:txXfrm>
    </dsp:sp>
    <dsp:sp modelId="{392CF123-6188-4FF9-B38C-C88CEC5A908E}">
      <dsp:nvSpPr>
        <dsp:cNvPr id="0" name=""/>
        <dsp:cNvSpPr/>
      </dsp:nvSpPr>
      <dsp:spPr>
        <a:xfrm>
          <a:off x="45765" y="3147122"/>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E16FD-4CF8-4FA6-A533-F376CACC1109}">
      <dsp:nvSpPr>
        <dsp:cNvPr id="0" name=""/>
        <dsp:cNvSpPr/>
      </dsp:nvSpPr>
      <dsp:spPr>
        <a:xfrm>
          <a:off x="140141" y="3165839"/>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Εκφοβισμός</a:t>
          </a:r>
          <a:endParaRPr lang="en-US" sz="1700" kern="1200" dirty="0"/>
        </a:p>
      </dsp:txBody>
      <dsp:txXfrm>
        <a:off x="140141" y="3165839"/>
        <a:ext cx="4938995" cy="374335"/>
      </dsp:txXfrm>
    </dsp:sp>
    <dsp:sp modelId="{3FE47A9C-A560-4780-B6B7-DBE2E01DD583}">
      <dsp:nvSpPr>
        <dsp:cNvPr id="0" name=""/>
        <dsp:cNvSpPr/>
      </dsp:nvSpPr>
      <dsp:spPr>
        <a:xfrm>
          <a:off x="45765" y="3540175"/>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990824-3FBE-4B0B-BB82-C580D81912B0}">
      <dsp:nvSpPr>
        <dsp:cNvPr id="0" name=""/>
        <dsp:cNvSpPr/>
      </dsp:nvSpPr>
      <dsp:spPr>
        <a:xfrm>
          <a:off x="140141" y="3558892"/>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Στερεότυπα</a:t>
          </a:r>
          <a:endParaRPr lang="en-US" sz="1700" kern="1200" dirty="0"/>
        </a:p>
      </dsp:txBody>
      <dsp:txXfrm>
        <a:off x="140141" y="3558892"/>
        <a:ext cx="4938995" cy="374335"/>
      </dsp:txXfrm>
    </dsp:sp>
    <dsp:sp modelId="{269F93EB-EEB3-439D-A300-D7A1E02316E8}">
      <dsp:nvSpPr>
        <dsp:cNvPr id="0" name=""/>
        <dsp:cNvSpPr/>
      </dsp:nvSpPr>
      <dsp:spPr>
        <a:xfrm>
          <a:off x="45765" y="3933228"/>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C4BB8-45F5-4E2F-9795-58B4D9F4CB09}">
      <dsp:nvSpPr>
        <dsp:cNvPr id="0" name=""/>
        <dsp:cNvSpPr/>
      </dsp:nvSpPr>
      <dsp:spPr>
        <a:xfrm>
          <a:off x="140141" y="3951945"/>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Κοινωνικός αποκλεισμός</a:t>
          </a:r>
          <a:endParaRPr lang="en-US" sz="1700" kern="1200" dirty="0"/>
        </a:p>
      </dsp:txBody>
      <dsp:txXfrm>
        <a:off x="140141" y="3951945"/>
        <a:ext cx="4938995" cy="374335"/>
      </dsp:txXfrm>
    </dsp:sp>
    <dsp:sp modelId="{413EA8D2-86D3-43BD-B6DE-5CBFECD6B32E}">
      <dsp:nvSpPr>
        <dsp:cNvPr id="0" name=""/>
        <dsp:cNvSpPr/>
      </dsp:nvSpPr>
      <dsp:spPr>
        <a:xfrm>
          <a:off x="45765" y="4326281"/>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8131E-8755-41E9-B428-F93E35264EAC}">
      <dsp:nvSpPr>
        <dsp:cNvPr id="0" name=""/>
        <dsp:cNvSpPr/>
      </dsp:nvSpPr>
      <dsp:spPr>
        <a:xfrm>
          <a:off x="140141" y="4344997"/>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Επιθετικότητα</a:t>
          </a:r>
          <a:endParaRPr lang="en-US" sz="1700" kern="1200" dirty="0"/>
        </a:p>
      </dsp:txBody>
      <dsp:txXfrm>
        <a:off x="140141" y="4344997"/>
        <a:ext cx="4938995" cy="374335"/>
      </dsp:txXfrm>
    </dsp:sp>
    <dsp:sp modelId="{99CF64B3-594A-4BB3-8AB2-60DCB81EB694}">
      <dsp:nvSpPr>
        <dsp:cNvPr id="0" name=""/>
        <dsp:cNvSpPr/>
      </dsp:nvSpPr>
      <dsp:spPr>
        <a:xfrm>
          <a:off x="45765" y="4719333"/>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9B6B1-FB2A-4684-B710-3C9214537B78}">
      <dsp:nvSpPr>
        <dsp:cNvPr id="0" name=""/>
        <dsp:cNvSpPr/>
      </dsp:nvSpPr>
      <dsp:spPr>
        <a:xfrm>
          <a:off x="140141" y="4738050"/>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Ανταγωνιστικότητα</a:t>
          </a:r>
          <a:endParaRPr lang="en-US" sz="1700" kern="1200" dirty="0"/>
        </a:p>
      </dsp:txBody>
      <dsp:txXfrm>
        <a:off x="140141" y="4738050"/>
        <a:ext cx="4938995" cy="374335"/>
      </dsp:txXfrm>
    </dsp:sp>
    <dsp:sp modelId="{ABC53F22-2400-4929-A237-8CC9E1E8906C}">
      <dsp:nvSpPr>
        <dsp:cNvPr id="0" name=""/>
        <dsp:cNvSpPr/>
      </dsp:nvSpPr>
      <dsp:spPr>
        <a:xfrm>
          <a:off x="45765" y="5112386"/>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90C3C-FECF-4BD1-921C-AF4633BE02EE}">
      <dsp:nvSpPr>
        <dsp:cNvPr id="0" name=""/>
        <dsp:cNvSpPr/>
      </dsp:nvSpPr>
      <dsp:spPr>
        <a:xfrm>
          <a:off x="140141" y="5131103"/>
          <a:ext cx="4938995" cy="3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l-GR" sz="1700" kern="1200" dirty="0"/>
            <a:t>Έλλειψη ενσυναίσθησης</a:t>
          </a:r>
          <a:endParaRPr lang="en-US" sz="1700" kern="1200" dirty="0"/>
        </a:p>
      </dsp:txBody>
      <dsp:txXfrm>
        <a:off x="140141" y="5131103"/>
        <a:ext cx="4938995" cy="374335"/>
      </dsp:txXfrm>
    </dsp:sp>
    <dsp:sp modelId="{92A82C70-8562-456B-8D43-4321EB764C02}">
      <dsp:nvSpPr>
        <dsp:cNvPr id="0" name=""/>
        <dsp:cNvSpPr/>
      </dsp:nvSpPr>
      <dsp:spPr>
        <a:xfrm>
          <a:off x="45765" y="5505439"/>
          <a:ext cx="503337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163D1-3E8D-4E5D-8A55-BBF5B996F312}">
      <dsp:nvSpPr>
        <dsp:cNvPr id="0" name=""/>
        <dsp:cNvSpPr/>
      </dsp:nvSpPr>
      <dsp:spPr>
        <a:xfrm>
          <a:off x="2085509" y="373683"/>
          <a:ext cx="4992622" cy="4992622"/>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Διδασκαλία ενσυναίσθησης</a:t>
          </a:r>
          <a:endParaRPr lang="en-US" sz="1800" kern="1200" dirty="0"/>
        </a:p>
      </dsp:txBody>
      <dsp:txXfrm>
        <a:off x="4735759" y="1408463"/>
        <a:ext cx="1842515" cy="1367027"/>
      </dsp:txXfrm>
    </dsp:sp>
    <dsp:sp modelId="{D9041806-7A13-4956-A8B6-EC3A252CFE3A}">
      <dsp:nvSpPr>
        <dsp:cNvPr id="0" name=""/>
        <dsp:cNvSpPr/>
      </dsp:nvSpPr>
      <dsp:spPr>
        <a:xfrm>
          <a:off x="2085509" y="541292"/>
          <a:ext cx="4992622" cy="4992622"/>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a:t>Εφαρμογή τεχνικών επίλυσης συγκρούσεων</a:t>
          </a:r>
          <a:endParaRPr lang="en-US" sz="1800" kern="1200"/>
        </a:p>
      </dsp:txBody>
      <dsp:txXfrm>
        <a:off x="4735759" y="3132106"/>
        <a:ext cx="1842515" cy="1367027"/>
      </dsp:txXfrm>
    </dsp:sp>
    <dsp:sp modelId="{51B3915A-3F8A-4289-9C3A-28D72B2A7BCC}">
      <dsp:nvSpPr>
        <dsp:cNvPr id="0" name=""/>
        <dsp:cNvSpPr/>
      </dsp:nvSpPr>
      <dsp:spPr>
        <a:xfrm>
          <a:off x="1917899" y="541292"/>
          <a:ext cx="4992622" cy="4992622"/>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Οικοδόμηση θετικού σχολικού κλίματος/κλίματος τάξης</a:t>
          </a:r>
          <a:endParaRPr lang="en-US" sz="1800" kern="1200" dirty="0"/>
        </a:p>
      </dsp:txBody>
      <dsp:txXfrm>
        <a:off x="2417756" y="3132106"/>
        <a:ext cx="1842515" cy="1367027"/>
      </dsp:txXfrm>
    </dsp:sp>
    <dsp:sp modelId="{CAA22015-D539-45D3-B6B1-C20CD6BF1B4F}">
      <dsp:nvSpPr>
        <dsp:cNvPr id="0" name=""/>
        <dsp:cNvSpPr/>
      </dsp:nvSpPr>
      <dsp:spPr>
        <a:xfrm>
          <a:off x="1917899" y="373683"/>
          <a:ext cx="4992622" cy="4992622"/>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Χειρισμός </a:t>
          </a:r>
          <a:r>
            <a:rPr lang="el-GR" sz="1800" kern="1200" dirty="0" err="1"/>
            <a:t>παραβατικής</a:t>
          </a:r>
          <a:r>
            <a:rPr lang="el-GR" sz="1800" kern="1200" dirty="0"/>
            <a:t> συμπεριφοράς</a:t>
          </a:r>
          <a:endParaRPr lang="en-US" sz="1800" kern="1200" dirty="0"/>
        </a:p>
      </dsp:txBody>
      <dsp:txXfrm>
        <a:off x="2417756" y="1408463"/>
        <a:ext cx="1842515" cy="1367027"/>
      </dsp:txXfrm>
    </dsp:sp>
    <dsp:sp modelId="{113A0442-3289-4426-888E-E2E248FAC9FF}">
      <dsp:nvSpPr>
        <dsp:cNvPr id="0" name=""/>
        <dsp:cNvSpPr/>
      </dsp:nvSpPr>
      <dsp:spPr>
        <a:xfrm>
          <a:off x="1776441" y="64616"/>
          <a:ext cx="5610756" cy="5610756"/>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ACE8C1-BA74-4D82-BEF8-586BB27DBBE8}">
      <dsp:nvSpPr>
        <dsp:cNvPr id="0" name=""/>
        <dsp:cNvSpPr/>
      </dsp:nvSpPr>
      <dsp:spPr>
        <a:xfrm>
          <a:off x="1776441" y="232225"/>
          <a:ext cx="5610756" cy="5610756"/>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EC2A45-D9C0-46EC-BB4C-0CE0596999C5}">
      <dsp:nvSpPr>
        <dsp:cNvPr id="0" name=""/>
        <dsp:cNvSpPr/>
      </dsp:nvSpPr>
      <dsp:spPr>
        <a:xfrm>
          <a:off x="1608832" y="232225"/>
          <a:ext cx="5610756" cy="5610756"/>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F2DEF-6940-4D07-967B-67014A58FE71}">
      <dsp:nvSpPr>
        <dsp:cNvPr id="0" name=""/>
        <dsp:cNvSpPr/>
      </dsp:nvSpPr>
      <dsp:spPr>
        <a:xfrm>
          <a:off x="1608832" y="64616"/>
          <a:ext cx="5610756" cy="5610756"/>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C21F-6FFA-416F-BDB9-9100AA30BF1C}">
      <dsp:nvSpPr>
        <dsp:cNvPr id="0" name=""/>
        <dsp:cNvSpPr/>
      </dsp:nvSpPr>
      <dsp:spPr>
        <a:xfrm>
          <a:off x="762" y="175842"/>
          <a:ext cx="2972927" cy="1783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Σεβασμός</a:t>
          </a:r>
        </a:p>
        <a:p>
          <a:pPr lvl="0" algn="ctr" defTabSz="1555750">
            <a:lnSpc>
              <a:spcPct val="90000"/>
            </a:lnSpc>
            <a:spcBef>
              <a:spcPct val="0"/>
            </a:spcBef>
            <a:spcAft>
              <a:spcPct val="35000"/>
            </a:spcAft>
          </a:pPr>
          <a:r>
            <a:rPr lang="el-GR" sz="1800" kern="1200" dirty="0"/>
            <a:t>«Δείχνουμε σεβασμό προς όλους τους συμμαθητές, τους εκπαιδευτικούς και το σχολικό περιβάλλον».</a:t>
          </a:r>
          <a:endParaRPr lang="en-US" sz="1800" kern="1200" dirty="0"/>
        </a:p>
      </dsp:txBody>
      <dsp:txXfrm>
        <a:off x="762" y="175842"/>
        <a:ext cx="2972927" cy="1783756"/>
      </dsp:txXfrm>
    </dsp:sp>
    <dsp:sp modelId="{A184C811-4C54-42E4-A444-1FF247DB7240}">
      <dsp:nvSpPr>
        <dsp:cNvPr id="0" name=""/>
        <dsp:cNvSpPr/>
      </dsp:nvSpPr>
      <dsp:spPr>
        <a:xfrm>
          <a:off x="3270982" y="175842"/>
          <a:ext cx="2972927" cy="17837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Ασφάλεια</a:t>
          </a:r>
        </a:p>
        <a:p>
          <a:pPr lvl="0" algn="ctr" defTabSz="1555750">
            <a:lnSpc>
              <a:spcPct val="90000"/>
            </a:lnSpc>
            <a:spcBef>
              <a:spcPct val="0"/>
            </a:spcBef>
            <a:spcAft>
              <a:spcPct val="35000"/>
            </a:spcAft>
          </a:pPr>
          <a:r>
            <a:rPr lang="el-GR" sz="1800" kern="1200" dirty="0"/>
            <a:t> «Χρησιμοποιούμε τον εξοπλισμό του σχολείου με ασφάλεια και σεβασμό προς τους άλλους».</a:t>
          </a:r>
          <a:endParaRPr lang="en-US" sz="1800" kern="1200" dirty="0"/>
        </a:p>
      </dsp:txBody>
      <dsp:txXfrm>
        <a:off x="3270982" y="175842"/>
        <a:ext cx="2972927" cy="1783756"/>
      </dsp:txXfrm>
    </dsp:sp>
    <dsp:sp modelId="{F1518F7F-00A4-4872-BFB0-9EF139F39E44}">
      <dsp:nvSpPr>
        <dsp:cNvPr id="0" name=""/>
        <dsp:cNvSpPr/>
      </dsp:nvSpPr>
      <dsp:spPr>
        <a:xfrm>
          <a:off x="762" y="2256891"/>
          <a:ext cx="2972927" cy="17837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Συμπεριφορά</a:t>
          </a:r>
        </a:p>
        <a:p>
          <a:pPr lvl="0" algn="ctr" defTabSz="1422400">
            <a:lnSpc>
              <a:spcPct val="90000"/>
            </a:lnSpc>
            <a:spcBef>
              <a:spcPct val="0"/>
            </a:spcBef>
            <a:spcAft>
              <a:spcPct val="35000"/>
            </a:spcAft>
          </a:pPr>
          <a:r>
            <a:rPr lang="el-GR" sz="1800" kern="1200" dirty="0"/>
            <a:t>«Η βία, οι προσβολές και η λεκτική ή σωματική κακοποίηση δεν γίνονται αποδεκτά».</a:t>
          </a:r>
          <a:endParaRPr lang="en-US" sz="1800" kern="1200" dirty="0"/>
        </a:p>
      </dsp:txBody>
      <dsp:txXfrm>
        <a:off x="762" y="2256891"/>
        <a:ext cx="2972927" cy="1783756"/>
      </dsp:txXfrm>
    </dsp:sp>
    <dsp:sp modelId="{B51F87D2-89AC-41D9-9D7C-578DEFCC928D}">
      <dsp:nvSpPr>
        <dsp:cNvPr id="0" name=""/>
        <dsp:cNvSpPr/>
      </dsp:nvSpPr>
      <dsp:spPr>
        <a:xfrm>
          <a:off x="3270982" y="2256891"/>
          <a:ext cx="2972927" cy="1783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Προετοιμασία</a:t>
          </a:r>
        </a:p>
        <a:p>
          <a:pPr lvl="0" algn="ctr" defTabSz="1422400">
            <a:lnSpc>
              <a:spcPct val="90000"/>
            </a:lnSpc>
            <a:spcBef>
              <a:spcPct val="0"/>
            </a:spcBef>
            <a:spcAft>
              <a:spcPct val="35000"/>
            </a:spcAft>
          </a:pPr>
          <a:r>
            <a:rPr lang="el-GR" sz="1800" kern="1200" dirty="0"/>
            <a:t>«Προσπαθούμε να είμαστε προετοιμασμένοι για το μάθημα και τηρούμε το πρόγραμμα του σχολείου».</a:t>
          </a:r>
          <a:endParaRPr lang="en-US" sz="1800" kern="1200" dirty="0"/>
        </a:p>
      </dsp:txBody>
      <dsp:txXfrm>
        <a:off x="3270982" y="2256891"/>
        <a:ext cx="2972927" cy="1783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237C9-4F03-46FE-BE87-9E69B4CDCC0D}">
      <dsp:nvSpPr>
        <dsp:cNvPr id="0" name=""/>
        <dsp:cNvSpPr/>
      </dsp:nvSpPr>
      <dsp:spPr>
        <a:xfrm>
          <a:off x="1742673" y="241"/>
          <a:ext cx="3347739" cy="200864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Ενημέρωση και ευαισθητοποίηση</a:t>
          </a:r>
          <a:endParaRPr lang="en-US" sz="3200" kern="1200" dirty="0"/>
        </a:p>
      </dsp:txBody>
      <dsp:txXfrm>
        <a:off x="1742673" y="241"/>
        <a:ext cx="3347739" cy="2008643"/>
      </dsp:txXfrm>
    </dsp:sp>
    <dsp:sp modelId="{6D2D0FA5-1BB7-43AC-8648-FBE6C56312C6}">
      <dsp:nvSpPr>
        <dsp:cNvPr id="0" name=""/>
        <dsp:cNvSpPr/>
      </dsp:nvSpPr>
      <dsp:spPr>
        <a:xfrm>
          <a:off x="5425186" y="241"/>
          <a:ext cx="3347739" cy="200864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Εκπαίδευση</a:t>
          </a:r>
          <a:endParaRPr lang="en-US" sz="3200" kern="1200" dirty="0"/>
        </a:p>
      </dsp:txBody>
      <dsp:txXfrm>
        <a:off x="5425186" y="241"/>
        <a:ext cx="3347739" cy="2008643"/>
      </dsp:txXfrm>
    </dsp:sp>
    <dsp:sp modelId="{1B4FEB4A-0F75-4DA3-95F1-1CD787909238}">
      <dsp:nvSpPr>
        <dsp:cNvPr id="0" name=""/>
        <dsp:cNvSpPr/>
      </dsp:nvSpPr>
      <dsp:spPr>
        <a:xfrm>
          <a:off x="1742673" y="2343658"/>
          <a:ext cx="3347739" cy="200864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Προώθηση θετικών αξιών</a:t>
          </a:r>
          <a:endParaRPr lang="en-US" sz="3200" kern="1200" dirty="0"/>
        </a:p>
      </dsp:txBody>
      <dsp:txXfrm>
        <a:off x="1742673" y="2343658"/>
        <a:ext cx="3347739" cy="2008643"/>
      </dsp:txXfrm>
    </dsp:sp>
    <dsp:sp modelId="{8B6656C8-5456-4645-8558-BCE1795104F4}">
      <dsp:nvSpPr>
        <dsp:cNvPr id="0" name=""/>
        <dsp:cNvSpPr/>
      </dsp:nvSpPr>
      <dsp:spPr>
        <a:xfrm>
          <a:off x="5425186" y="2343658"/>
          <a:ext cx="3347739" cy="200864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Ανάπτυξη υποστηρικτικών δομών</a:t>
          </a:r>
          <a:endParaRPr lang="en-US" sz="3200" kern="1200" dirty="0"/>
        </a:p>
      </dsp:txBody>
      <dsp:txXfrm>
        <a:off x="5425186" y="2343658"/>
        <a:ext cx="3347739" cy="2008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C14FA-12B6-4FCC-91E9-2B45C87FCC61}">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53A51-3B26-4310-9323-D1615507A5F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a:t>Διεξαγωγή ημερίδων και σεμιναρίων για εκπαιδευτικούς, γονείς και μαθητές.</a:t>
          </a:r>
          <a:endParaRPr lang="en-US" sz="3100" kern="1200"/>
        </a:p>
      </dsp:txBody>
      <dsp:txXfrm>
        <a:off x="0" y="2124"/>
        <a:ext cx="10515600" cy="1449029"/>
      </dsp:txXfrm>
    </dsp:sp>
    <dsp:sp modelId="{FB9B4CE1-4C2E-4CE1-937B-F20584F943C9}">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1B252-2867-4CB4-A7F5-0AC9E445942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a:t>Διανομή ενημερωτικού υλικού σχετικά με τις διαπροσωπικές σχέσεις, τον εκφοβισμό και την επίλυση συγκρούσεων.</a:t>
          </a:r>
          <a:endParaRPr lang="en-US" sz="3100" kern="1200"/>
        </a:p>
      </dsp:txBody>
      <dsp:txXfrm>
        <a:off x="0" y="1451154"/>
        <a:ext cx="10515600" cy="1449029"/>
      </dsp:txXfrm>
    </dsp:sp>
    <dsp:sp modelId="{12EF5D6D-EF08-41C9-B796-5020FD439BB1}">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F398D-E7BF-4CDB-A398-93FFE8DBF0E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a:t>Δημιουργία ιστοσελίδας ή blog για την επικοινωνία με τους γονείς και την παροχή πληροφοριών και υποστήριξης.</a:t>
          </a:r>
          <a:endParaRPr lang="en-US" sz="3100" kern="1200"/>
        </a:p>
      </dsp:txBody>
      <dsp:txXfrm>
        <a:off x="0" y="2900183"/>
        <a:ext cx="10515600" cy="1449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C885-8DFE-42E6-9099-04B2C34E970C}">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DAB2C-C2CA-4BE4-B272-678DB87830A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a:t>Υλοποίηση προγραμμάτων κοινωνικών δεξιοτήτων και ενσυναίσθησης για μαθητές.</a:t>
          </a:r>
          <a:endParaRPr lang="en-US" sz="2900" kern="1200"/>
        </a:p>
      </dsp:txBody>
      <dsp:txXfrm>
        <a:off x="0" y="2124"/>
        <a:ext cx="10515600" cy="1449029"/>
      </dsp:txXfrm>
    </dsp:sp>
    <dsp:sp modelId="{0BEE44D6-CAF4-4168-89A4-82C616AD452C}">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241CE-93C9-490E-BE42-559D892745ED}">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a:t>Εκπαίδευση εκπαιδευτικών σε θέματα διαχείρισης συγκρούσεων, εκφοβισμού και προαγωγής θετικών διαπροσωπικών σχέσεων.</a:t>
          </a:r>
          <a:endParaRPr lang="en-US" sz="2900" kern="1200"/>
        </a:p>
      </dsp:txBody>
      <dsp:txXfrm>
        <a:off x="0" y="1451154"/>
        <a:ext cx="10515600" cy="1449029"/>
      </dsp:txXfrm>
    </dsp:sp>
    <dsp:sp modelId="{EC5A9001-D75D-497C-ACDA-CB862EA991B1}">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73D03-6E4C-4636-9E51-DF486E10A6A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a:t>Δημιουργία ομάδων υποστήριξης για μαθητές που αντιμετωπίζουν δυσκολίες στις σχέσεις τους.</a:t>
          </a:r>
          <a:endParaRPr lang="en-US" sz="2900" kern="1200"/>
        </a:p>
      </dsp:txBody>
      <dsp:txXfrm>
        <a:off x="0" y="2900183"/>
        <a:ext cx="10515600" cy="1449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64C3-4295-448B-A956-25EF6E8CD247}">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4E5E0-D951-438D-98D6-BC7C16E25BD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dirty="0"/>
            <a:t>Ενσωμάτωση θεμάτων διαπροσωπικών σχέσεων και κοινωνικο-συναισθηματικής μάθησης στο αναλυτικό πρόγραμμα.</a:t>
          </a:r>
          <a:endParaRPr lang="en-US" sz="2900" kern="1200" dirty="0"/>
        </a:p>
      </dsp:txBody>
      <dsp:txXfrm>
        <a:off x="0" y="2124"/>
        <a:ext cx="10515600" cy="1449029"/>
      </dsp:txXfrm>
    </dsp:sp>
    <dsp:sp modelId="{A01013C6-668E-4484-BEF1-EA2D1CA50939}">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E6740-D0A1-4D54-9779-3232A8D08CF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dirty="0"/>
            <a:t>Διοργάνωση εκδηλώσεων και δραστηριοτήτων που προάγουν την αποδοχή, τον σεβασμό, τη συνεργασία και την ενσυναίσθηση.</a:t>
          </a:r>
          <a:endParaRPr lang="en-US" sz="2900" kern="1200" dirty="0"/>
        </a:p>
      </dsp:txBody>
      <dsp:txXfrm>
        <a:off x="0" y="1451154"/>
        <a:ext cx="10515600" cy="1449029"/>
      </dsp:txXfrm>
    </dsp:sp>
    <dsp:sp modelId="{630D8D25-44F3-4005-A58D-BC27A81DE7AE}">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DEE19-9128-4E73-971B-1543CA5CCA23}">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l-GR" sz="2900" kern="1200"/>
            <a:t>Δημιουργία ενός συστήματος επιβράβευσης για θετικές συμπεριφορές και πράξεις συνεργασίας.</a:t>
          </a:r>
          <a:endParaRPr lang="en-US" sz="29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35900-80F5-4451-AE37-DBDF5829F799}" type="datetimeFigureOut">
              <a:rPr lang="en-US" smtClean="0"/>
              <a:t>19/11/2024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2EF10-A23D-456B-B4B6-68D91DA1D212}" type="slidenum">
              <a:rPr lang="en-US" smtClean="0"/>
              <a:t>‹#›</a:t>
            </a:fld>
            <a:endParaRPr lang="en-US"/>
          </a:p>
        </p:txBody>
      </p:sp>
    </p:spTree>
    <p:extLst>
      <p:ext uri="{BB962C8B-B14F-4D97-AF65-F5344CB8AC3E}">
        <p14:creationId xmlns:p14="http://schemas.microsoft.com/office/powerpoint/2010/main" val="416853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διαπροσωπικές σχέσεις παίζουν καθοριστικό ρόλο στη συνολική ευημερία των μαθητών. Οι θετικές συνδέσεις με τους συμμαθητές συμβάλλουν στην ακαδημαϊκή επιτυχία, την κοινωνικο-συναισθηματική ανάπτυξη, την ψυχική υγεία και στον τρόπο θέασης του εαυτού τους και του κόσμου. Αυτές οι σχέσεις παρέχουν την αίσθηση του ανήκειν, στήριξη και ενθάρρυνση, συμβάλλοντας στη δημιουργία ενός θετικού μαθησιακού περιβάλλοντος.</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0D9E6-482E-489C-8313-3671AF023D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837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0D9E6-482E-489C-8313-3671AF023D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929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αξιολόγηση είναι ζωτικής σημασίας για την εκτίμηση της αποτελεσματικότητας των εφαρμοσμένων δράσεων και τον εντοπισμό των τομέων που χρήζουν βελτίωσης. Συλλέγοντας δεδομένα από διάφορα ενδιαφερόμενα μέρη, παρακολουθώντας τα περιστατικά και αξιολογώντας τα επίπεδα ικανοποίησης, τα σχολεία μπορούν να αποκομίσουν πολύτιμες πληροφορίες και να λάβουν αποφάσεις βασισμένες σε δεδομένα για την περαιτέρω ενίσχυση των θετικών διαπροσωπικών σχέσεων μεταξύ των μαθητών.</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0D9E6-482E-489C-8313-3671AF023D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346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Συμπερασματικά, η καλλιέργεια θετικών και υποστηρικτικών διαπροσωπικών σχέσεων μεταξύ των μαθητών είναι ουσιαστική για τη συνολική τους ευημερία και την ακαδημαϊκή τους επιτυχία. Με την εφαρμογή ενός ολοκληρωμένου σχεδίου δράσης που περιλαμβάνει όλους τους εμπλεκόμενους φορείς, τα σχολεία μπορούν να δημιουργήσουν ένα περιβάλλον φροντίδας όπου οι μαθητές νιώθουν ασφαλείς, αποδεκτοί και συνδεδεμένοι. Αυτή η επένδυση στις θετικές σχέσεις θα ωφελήσει τους μαθητές όχι μόνο κατά τη διάρκεια των σχολικών τους χρόνων, αλλά θα τους προετοιμάσει και για την επιτυχία στα μελλοντικά τους εγχειρήματα.</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0D9E6-482E-489C-8313-3671AF023D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773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98A4-5F12-4AFF-A7B8-BE8007D21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E1FBB-8090-18B5-59A6-16973F723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27FBF-B6C1-F456-E5C2-8266B0A74C8B}"/>
              </a:ext>
            </a:extLst>
          </p:cNvPr>
          <p:cNvSpPr>
            <a:spLocks noGrp="1"/>
          </p:cNvSpPr>
          <p:nvPr>
            <p:ph type="dt" sz="half" idx="10"/>
          </p:nvPr>
        </p:nvSpPr>
        <p:spPr/>
        <p:txBody>
          <a:bodyPr/>
          <a:lstStyle/>
          <a:p>
            <a:fld id="{C2E6ACBE-E445-463E-94FA-9B353AB38CA4}" type="datetime1">
              <a:rPr lang="en-US" smtClean="0"/>
              <a:t>19/11/2024</a:t>
            </a:fld>
            <a:endParaRPr lang="en-US"/>
          </a:p>
        </p:txBody>
      </p:sp>
      <p:sp>
        <p:nvSpPr>
          <p:cNvPr id="5" name="Footer Placeholder 4">
            <a:extLst>
              <a:ext uri="{FF2B5EF4-FFF2-40B4-BE49-F238E27FC236}">
                <a16:creationId xmlns:a16="http://schemas.microsoft.com/office/drawing/2014/main" id="{F5280D6E-BB5B-A5F8-D031-8AF88D15E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5AD93-C9AA-FE1A-08E9-173B7398FD0E}"/>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266249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174D-7BF6-88C7-351C-2C7F22014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F81F1-0951-904D-1223-2372DF422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0ED89-6DBA-E418-A015-ED7992FC9A31}"/>
              </a:ext>
            </a:extLst>
          </p:cNvPr>
          <p:cNvSpPr>
            <a:spLocks noGrp="1"/>
          </p:cNvSpPr>
          <p:nvPr>
            <p:ph type="dt" sz="half" idx="10"/>
          </p:nvPr>
        </p:nvSpPr>
        <p:spPr/>
        <p:txBody>
          <a:bodyPr/>
          <a:lstStyle/>
          <a:p>
            <a:fld id="{158DD495-C3B4-4E1E-BC43-0BED486F527C}" type="datetime1">
              <a:rPr lang="en-US" smtClean="0"/>
              <a:t>19/11/2024</a:t>
            </a:fld>
            <a:endParaRPr lang="en-US"/>
          </a:p>
        </p:txBody>
      </p:sp>
      <p:sp>
        <p:nvSpPr>
          <p:cNvPr id="5" name="Footer Placeholder 4">
            <a:extLst>
              <a:ext uri="{FF2B5EF4-FFF2-40B4-BE49-F238E27FC236}">
                <a16:creationId xmlns:a16="http://schemas.microsoft.com/office/drawing/2014/main" id="{F3D1B56E-D460-D724-F1F0-F335FE00F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B59F5-FA11-63DD-789C-FD8CEDAC1F55}"/>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24083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C1DF6-6080-2C2E-9FF4-035F4ED68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2F7EE5-43CE-8FCC-E09B-5B0CA1F7B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41797-555C-4C3A-8BBE-27A5F588474E}"/>
              </a:ext>
            </a:extLst>
          </p:cNvPr>
          <p:cNvSpPr>
            <a:spLocks noGrp="1"/>
          </p:cNvSpPr>
          <p:nvPr>
            <p:ph type="dt" sz="half" idx="10"/>
          </p:nvPr>
        </p:nvSpPr>
        <p:spPr/>
        <p:txBody>
          <a:bodyPr/>
          <a:lstStyle/>
          <a:p>
            <a:fld id="{1CF3B460-106F-42AC-9D69-F1777BBE4C84}" type="datetime1">
              <a:rPr lang="en-US" smtClean="0"/>
              <a:t>19/11/2024</a:t>
            </a:fld>
            <a:endParaRPr lang="en-US"/>
          </a:p>
        </p:txBody>
      </p:sp>
      <p:sp>
        <p:nvSpPr>
          <p:cNvPr id="5" name="Footer Placeholder 4">
            <a:extLst>
              <a:ext uri="{FF2B5EF4-FFF2-40B4-BE49-F238E27FC236}">
                <a16:creationId xmlns:a16="http://schemas.microsoft.com/office/drawing/2014/main" id="{02452676-CE87-2BA9-9AF0-0E2568B34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792BA-9BF1-4D36-8569-1638A5685C50}"/>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73597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F1C95-B2EC-471D-8158-165A1B602929}" type="datetime1">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428954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0FF39-69EE-4DDF-AFF9-8A3A4C7F3A87}" type="datetime1">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716812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8DE4DC-0EBA-44EF-88F4-AA290443ACC0}" type="datetime1">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353857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96E4B7E-5E93-44B4-8531-F3253C765FCE}" type="datetime1">
              <a:rPr lang="en-US" smtClean="0"/>
              <a:t>19/11/2024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57872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A3CAD0B-695B-4376-95B5-86A4C725F73A}" type="datetime1">
              <a:rPr lang="en-US" smtClean="0"/>
              <a:t>19/11/2024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92970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0DC9652-1271-421D-8085-CCF50460F41E}" type="datetime1">
              <a:rPr lang="en-US" smtClean="0"/>
              <a:t>19/11/2024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2466191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D1B7E2-3594-413B-B4C5-36CA4404A41F}" type="datetime1">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86271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8D98934-B56C-45DB-AD84-F5BC36378168}" type="datetime1">
              <a:rPr lang="en-US" smtClean="0"/>
              <a:t>19/11/2024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81023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86A6-C979-FB9E-B7BB-35209374A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68A96-357E-501E-035F-AFCD1C7E9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363E-A523-3514-A3A1-84988D653254}"/>
              </a:ext>
            </a:extLst>
          </p:cNvPr>
          <p:cNvSpPr>
            <a:spLocks noGrp="1"/>
          </p:cNvSpPr>
          <p:nvPr>
            <p:ph type="dt" sz="half" idx="10"/>
          </p:nvPr>
        </p:nvSpPr>
        <p:spPr/>
        <p:txBody>
          <a:bodyPr/>
          <a:lstStyle/>
          <a:p>
            <a:fld id="{3DE4A220-75BE-40F5-B566-7A59D46C8249}" type="datetime1">
              <a:rPr lang="en-US" smtClean="0"/>
              <a:t>19/11/2024</a:t>
            </a:fld>
            <a:endParaRPr lang="en-US"/>
          </a:p>
        </p:txBody>
      </p:sp>
      <p:sp>
        <p:nvSpPr>
          <p:cNvPr id="5" name="Footer Placeholder 4">
            <a:extLst>
              <a:ext uri="{FF2B5EF4-FFF2-40B4-BE49-F238E27FC236}">
                <a16:creationId xmlns:a16="http://schemas.microsoft.com/office/drawing/2014/main" id="{FAE28657-C42D-E771-A03F-FF37240A2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BFA49-A747-F473-8972-C078CAD36CC6}"/>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975891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C240D3C-7B6E-467A-9BAB-F79AF5E10548}" type="datetime1">
              <a:rPr lang="en-US" smtClean="0"/>
              <a:t>19/11/2024</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50941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14D140-3E0E-43B4-A44F-69FAAAE0B98C}" type="datetime1">
              <a:rPr lang="en-US" smtClean="0"/>
              <a:t>19/11/2024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171519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C54FEC-9B35-4034-A0D8-E58DAC955D93}" type="datetime1">
              <a:rPr lang="en-US" smtClean="0"/>
              <a:t>19/11/2024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F03CF-1054-40DD-AC11-32664EAC8A8E}" type="slidenum">
              <a:rPr lang="en-US" smtClean="0"/>
              <a:t>‹#›</a:t>
            </a:fld>
            <a:endParaRPr lang="en-US"/>
          </a:p>
        </p:txBody>
      </p:sp>
    </p:spTree>
    <p:extLst>
      <p:ext uri="{BB962C8B-B14F-4D97-AF65-F5344CB8AC3E}">
        <p14:creationId xmlns:p14="http://schemas.microsoft.com/office/powerpoint/2010/main" val="320642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E297-51F3-2FF7-E53C-7FF5C22B5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DE940-77A1-2F35-67BA-34806D7283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63FD4-BCD6-3CCF-C1A6-789B344F674C}"/>
              </a:ext>
            </a:extLst>
          </p:cNvPr>
          <p:cNvSpPr>
            <a:spLocks noGrp="1"/>
          </p:cNvSpPr>
          <p:nvPr>
            <p:ph type="dt" sz="half" idx="10"/>
          </p:nvPr>
        </p:nvSpPr>
        <p:spPr/>
        <p:txBody>
          <a:bodyPr/>
          <a:lstStyle/>
          <a:p>
            <a:fld id="{1C5C3DA8-7F2B-478E-BDB8-7DD8DA0DFA07}" type="datetime1">
              <a:rPr lang="en-US" smtClean="0"/>
              <a:t>19/11/2024</a:t>
            </a:fld>
            <a:endParaRPr lang="en-US"/>
          </a:p>
        </p:txBody>
      </p:sp>
      <p:sp>
        <p:nvSpPr>
          <p:cNvPr id="5" name="Footer Placeholder 4">
            <a:extLst>
              <a:ext uri="{FF2B5EF4-FFF2-40B4-BE49-F238E27FC236}">
                <a16:creationId xmlns:a16="http://schemas.microsoft.com/office/drawing/2014/main" id="{BE3E186A-6082-0027-3ECA-A22BED802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BFB66-8501-52F3-5E39-37BD53F0D051}"/>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246557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93A-E5EB-AEFC-3158-EA9BFE30B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4B0E0-1422-0375-3255-F18D1EA2D1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90026F-1E80-58EC-39DB-C3C33B3D4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802E8-224A-B1EA-3191-88690A8D7518}"/>
              </a:ext>
            </a:extLst>
          </p:cNvPr>
          <p:cNvSpPr>
            <a:spLocks noGrp="1"/>
          </p:cNvSpPr>
          <p:nvPr>
            <p:ph type="dt" sz="half" idx="10"/>
          </p:nvPr>
        </p:nvSpPr>
        <p:spPr/>
        <p:txBody>
          <a:bodyPr/>
          <a:lstStyle/>
          <a:p>
            <a:fld id="{59CB5894-F73B-479F-ACA9-8F1C72D1E54A}" type="datetime1">
              <a:rPr lang="en-US" smtClean="0"/>
              <a:t>19/11/2024</a:t>
            </a:fld>
            <a:endParaRPr lang="en-US"/>
          </a:p>
        </p:txBody>
      </p:sp>
      <p:sp>
        <p:nvSpPr>
          <p:cNvPr id="6" name="Footer Placeholder 5">
            <a:extLst>
              <a:ext uri="{FF2B5EF4-FFF2-40B4-BE49-F238E27FC236}">
                <a16:creationId xmlns:a16="http://schemas.microsoft.com/office/drawing/2014/main" id="{C3E021FE-DF54-9E0B-65BA-1091B03C5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6D849-69B7-B0BE-74DB-5E22CE3C60F1}"/>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40351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85BB-9B18-4DBA-CFB3-FBBA6C30B6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493AB-F9B9-4434-B550-415EF0422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82BA5-94D6-A062-8A07-018C154D0B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C17D7-AEAA-C1DE-AC8B-AD63723D4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C3CF5-D4FC-E935-08A6-07F093CA6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DA17F-657B-34A9-196B-8821CBA2652B}"/>
              </a:ext>
            </a:extLst>
          </p:cNvPr>
          <p:cNvSpPr>
            <a:spLocks noGrp="1"/>
          </p:cNvSpPr>
          <p:nvPr>
            <p:ph type="dt" sz="half" idx="10"/>
          </p:nvPr>
        </p:nvSpPr>
        <p:spPr/>
        <p:txBody>
          <a:bodyPr/>
          <a:lstStyle/>
          <a:p>
            <a:fld id="{C09C130D-C4E6-4939-AAFD-8A2B57674910}" type="datetime1">
              <a:rPr lang="en-US" smtClean="0"/>
              <a:t>19/11/2024</a:t>
            </a:fld>
            <a:endParaRPr lang="en-US"/>
          </a:p>
        </p:txBody>
      </p:sp>
      <p:sp>
        <p:nvSpPr>
          <p:cNvPr id="8" name="Footer Placeholder 7">
            <a:extLst>
              <a:ext uri="{FF2B5EF4-FFF2-40B4-BE49-F238E27FC236}">
                <a16:creationId xmlns:a16="http://schemas.microsoft.com/office/drawing/2014/main" id="{DA34980E-84F4-727E-B4B7-23698FDA1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6547A-0229-1F1C-F540-9DABF10FC161}"/>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00061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EBDC-6E22-156F-77A2-916DC1124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9E858-DD80-48F7-FEE6-2B91990040AE}"/>
              </a:ext>
            </a:extLst>
          </p:cNvPr>
          <p:cNvSpPr>
            <a:spLocks noGrp="1"/>
          </p:cNvSpPr>
          <p:nvPr>
            <p:ph type="dt" sz="half" idx="10"/>
          </p:nvPr>
        </p:nvSpPr>
        <p:spPr/>
        <p:txBody>
          <a:bodyPr/>
          <a:lstStyle/>
          <a:p>
            <a:fld id="{A3CC342D-6CAF-4B33-884C-784FB0BC997C}" type="datetime1">
              <a:rPr lang="en-US" smtClean="0"/>
              <a:t>19/11/2024</a:t>
            </a:fld>
            <a:endParaRPr lang="en-US"/>
          </a:p>
        </p:txBody>
      </p:sp>
      <p:sp>
        <p:nvSpPr>
          <p:cNvPr id="4" name="Footer Placeholder 3">
            <a:extLst>
              <a:ext uri="{FF2B5EF4-FFF2-40B4-BE49-F238E27FC236}">
                <a16:creationId xmlns:a16="http://schemas.microsoft.com/office/drawing/2014/main" id="{5B5804CF-7F1A-8E80-CD13-12D2E41BE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8FC89-8692-660E-1FA4-D8A581128CD9}"/>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237122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758EA-93C3-E8A2-30B9-43D3C9BBFAEA}"/>
              </a:ext>
            </a:extLst>
          </p:cNvPr>
          <p:cNvSpPr>
            <a:spLocks noGrp="1"/>
          </p:cNvSpPr>
          <p:nvPr>
            <p:ph type="dt" sz="half" idx="10"/>
          </p:nvPr>
        </p:nvSpPr>
        <p:spPr/>
        <p:txBody>
          <a:bodyPr/>
          <a:lstStyle/>
          <a:p>
            <a:fld id="{8E4D7DEF-5766-4764-8819-599A46D1F47D}" type="datetime1">
              <a:rPr lang="en-US" smtClean="0"/>
              <a:t>19/11/2024</a:t>
            </a:fld>
            <a:endParaRPr lang="en-US"/>
          </a:p>
        </p:txBody>
      </p:sp>
      <p:sp>
        <p:nvSpPr>
          <p:cNvPr id="3" name="Footer Placeholder 2">
            <a:extLst>
              <a:ext uri="{FF2B5EF4-FFF2-40B4-BE49-F238E27FC236}">
                <a16:creationId xmlns:a16="http://schemas.microsoft.com/office/drawing/2014/main" id="{FFFB8D3A-AAE7-7878-829D-FC71F5ADC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0E2B7-6139-45CE-4F1F-A99AFAA4E537}"/>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224579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3C5D-3953-A038-ACD9-7E8740E98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E7AD66-F042-77C7-AA6F-ADC1B94F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F55B3-B16D-3D32-E427-3AA7F6B56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03853-BD07-CB24-E398-98A17372A78A}"/>
              </a:ext>
            </a:extLst>
          </p:cNvPr>
          <p:cNvSpPr>
            <a:spLocks noGrp="1"/>
          </p:cNvSpPr>
          <p:nvPr>
            <p:ph type="dt" sz="half" idx="10"/>
          </p:nvPr>
        </p:nvSpPr>
        <p:spPr/>
        <p:txBody>
          <a:bodyPr/>
          <a:lstStyle/>
          <a:p>
            <a:fld id="{0D136BD3-EAB9-42E1-A36A-584BB2442E52}" type="datetime1">
              <a:rPr lang="en-US" smtClean="0"/>
              <a:t>19/11/2024</a:t>
            </a:fld>
            <a:endParaRPr lang="en-US"/>
          </a:p>
        </p:txBody>
      </p:sp>
      <p:sp>
        <p:nvSpPr>
          <p:cNvPr id="6" name="Footer Placeholder 5">
            <a:extLst>
              <a:ext uri="{FF2B5EF4-FFF2-40B4-BE49-F238E27FC236}">
                <a16:creationId xmlns:a16="http://schemas.microsoft.com/office/drawing/2014/main" id="{977C6860-4648-672E-27E3-AA8695C81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8E924-118F-CE5B-C31F-42CB04A59D2E}"/>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78791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3E20-C2FE-9BF0-82A3-08F1B9DFE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81106-6627-5EEB-1AE0-E4A844BD7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449E1-3B3B-947A-8CFF-A557B1D65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DE245-FDDF-D4DA-C11C-95B57A484948}"/>
              </a:ext>
            </a:extLst>
          </p:cNvPr>
          <p:cNvSpPr>
            <a:spLocks noGrp="1"/>
          </p:cNvSpPr>
          <p:nvPr>
            <p:ph type="dt" sz="half" idx="10"/>
          </p:nvPr>
        </p:nvSpPr>
        <p:spPr/>
        <p:txBody>
          <a:bodyPr/>
          <a:lstStyle/>
          <a:p>
            <a:fld id="{261848A2-D32C-4696-B2DC-0A1DE1623B1D}" type="datetime1">
              <a:rPr lang="en-US" smtClean="0"/>
              <a:t>19/11/2024</a:t>
            </a:fld>
            <a:endParaRPr lang="en-US"/>
          </a:p>
        </p:txBody>
      </p:sp>
      <p:sp>
        <p:nvSpPr>
          <p:cNvPr id="6" name="Footer Placeholder 5">
            <a:extLst>
              <a:ext uri="{FF2B5EF4-FFF2-40B4-BE49-F238E27FC236}">
                <a16:creationId xmlns:a16="http://schemas.microsoft.com/office/drawing/2014/main" id="{DF565F4F-2299-E7E4-17A1-DD8F58C74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55018-838E-3385-F02E-96BE6BCBFD60}"/>
              </a:ext>
            </a:extLst>
          </p:cNvPr>
          <p:cNvSpPr>
            <a:spLocks noGrp="1"/>
          </p:cNvSpPr>
          <p:nvPr>
            <p:ph type="sldNum" sz="quarter" idx="12"/>
          </p:nvPr>
        </p:nvSpPr>
        <p:spPr/>
        <p:txBody>
          <a:bodyPr/>
          <a:lstStyle/>
          <a:p>
            <a:fld id="{E337CDA1-1364-4BDD-A760-891ED82A391D}" type="slidenum">
              <a:rPr lang="en-US" smtClean="0"/>
              <a:t>‹#›</a:t>
            </a:fld>
            <a:endParaRPr lang="en-US"/>
          </a:p>
        </p:txBody>
      </p:sp>
    </p:spTree>
    <p:extLst>
      <p:ext uri="{BB962C8B-B14F-4D97-AF65-F5344CB8AC3E}">
        <p14:creationId xmlns:p14="http://schemas.microsoft.com/office/powerpoint/2010/main" val="396213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E8F7F-F8CA-5F91-5F90-43C23CA5E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37A14-7887-6B39-659A-030282D15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7D5F4-60BD-A06A-7FB5-F0FEDBFE3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0A9B38-AA96-4DA7-9FCD-1729DCB48E4F}" type="datetime1">
              <a:rPr lang="en-US" smtClean="0"/>
              <a:t>19/11/2024</a:t>
            </a:fld>
            <a:endParaRPr lang="en-US"/>
          </a:p>
        </p:txBody>
      </p:sp>
      <p:sp>
        <p:nvSpPr>
          <p:cNvPr id="5" name="Footer Placeholder 4">
            <a:extLst>
              <a:ext uri="{FF2B5EF4-FFF2-40B4-BE49-F238E27FC236}">
                <a16:creationId xmlns:a16="http://schemas.microsoft.com/office/drawing/2014/main" id="{47A29E95-BE66-51AE-A44C-7D97566D7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2822ED-A5A3-0E8F-5530-F5BF9B5AA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7CDA1-1364-4BDD-A760-891ED82A391D}" type="slidenum">
              <a:rPr lang="en-US" smtClean="0"/>
              <a:t>‹#›</a:t>
            </a:fld>
            <a:endParaRPr lang="en-US"/>
          </a:p>
        </p:txBody>
      </p:sp>
    </p:spTree>
    <p:extLst>
      <p:ext uri="{BB962C8B-B14F-4D97-AF65-F5344CB8AC3E}">
        <p14:creationId xmlns:p14="http://schemas.microsoft.com/office/powerpoint/2010/main" val="339338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C82B5504-9774-4B4E-83FA-FE6D6FBC9E5E}" type="datetime1">
              <a:rPr lang="en-US" smtClean="0"/>
              <a:t>19/11/2024</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100" b="1">
                <a:solidFill>
                  <a:schemeClr val="accent1"/>
                </a:solidFill>
              </a:defRPr>
            </a:lvl1pPr>
          </a:lstStyle>
          <a:p>
            <a:fld id="{3BFF03CF-1054-40DD-AC11-32664EAC8A8E}" type="slidenum">
              <a:rPr lang="en-US" smtClean="0"/>
              <a:t>‹#›</a:t>
            </a:fld>
            <a:endParaRPr lang="en-US"/>
          </a:p>
        </p:txBody>
      </p:sp>
    </p:spTree>
    <p:extLst>
      <p:ext uri="{BB962C8B-B14F-4D97-AF65-F5344CB8AC3E}">
        <p14:creationId xmlns:p14="http://schemas.microsoft.com/office/powerpoint/2010/main" val="170551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lessonbud.com/blog/" TargetMode="External"/><Relationship Id="rId2" Type="http://schemas.openxmlformats.org/officeDocument/2006/relationships/hyperlink" Target="https://www.edresearch.edu.au/summaries-explainers/explaine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office.com/e/X1Rq3nX4Xu" TargetMode="External"/><Relationship Id="rId1" Type="http://schemas.openxmlformats.org/officeDocument/2006/relationships/slideLayout" Target="../slideLayouts/slideLayout13.xml"/><Relationship Id="rId4" Type="http://schemas.openxmlformats.org/officeDocument/2006/relationships/image" Target="cid:image002.png@01DAFA29.AE644160"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E9CF1E29-970B-6F50-3BC5-6650262747A9}"/>
              </a:ext>
            </a:extLst>
          </p:cNvPr>
          <p:cNvSpPr>
            <a:spLocks noGrp="1"/>
          </p:cNvSpPr>
          <p:nvPr>
            <p:ph type="ctrTitle"/>
          </p:nvPr>
        </p:nvSpPr>
        <p:spPr>
          <a:xfrm>
            <a:off x="5232400" y="1367673"/>
            <a:ext cx="6124576" cy="2665509"/>
          </a:xfrm>
        </p:spPr>
        <p:txBody>
          <a:bodyPr>
            <a:normAutofit fontScale="90000"/>
          </a:bodyPr>
          <a:lstStyle/>
          <a:p>
            <a:pPr algn="r"/>
            <a:r>
              <a:rPr lang="el-GR" sz="4000" dirty="0">
                <a:solidFill>
                  <a:schemeClr val="bg1"/>
                </a:solidFill>
              </a:rPr>
              <a:t>Οι διαπροσωπικές σχέσεις μεταξύ μαθητών στον </a:t>
            </a:r>
            <a:br>
              <a:rPr lang="el-GR" sz="4000" dirty="0">
                <a:solidFill>
                  <a:schemeClr val="bg1"/>
                </a:solidFill>
              </a:rPr>
            </a:br>
            <a:r>
              <a:rPr lang="el-GR" sz="4000" dirty="0">
                <a:solidFill>
                  <a:schemeClr val="bg1"/>
                </a:solidFill>
              </a:rPr>
              <a:t>σχολικό χώρο: </a:t>
            </a:r>
            <a:br>
              <a:rPr lang="el-GR" sz="4000" dirty="0">
                <a:solidFill>
                  <a:schemeClr val="bg1"/>
                </a:solidFill>
              </a:rPr>
            </a:br>
            <a:r>
              <a:rPr lang="el-GR" sz="4000" dirty="0">
                <a:solidFill>
                  <a:schemeClr val="bg1"/>
                </a:solidFill>
              </a:rPr>
              <a:t>θεωρία, εισηγήσεις                     και σχέδιο δράσης</a:t>
            </a:r>
            <a:endParaRPr lang="en-US" sz="4000" dirty="0">
              <a:solidFill>
                <a:schemeClr val="bg1"/>
              </a:solidFill>
            </a:endParaRPr>
          </a:p>
        </p:txBody>
      </p:sp>
      <p:pic>
        <p:nvPicPr>
          <p:cNvPr id="6" name="Picture 5">
            <a:extLst>
              <a:ext uri="{FF2B5EF4-FFF2-40B4-BE49-F238E27FC236}">
                <a16:creationId xmlns:a16="http://schemas.microsoft.com/office/drawing/2014/main" id="{94E5FE92-C6C9-3D67-B28F-243880AA8A9E}"/>
              </a:ext>
            </a:extLst>
          </p:cNvPr>
          <p:cNvPicPr>
            <a:picLocks noChangeAspect="1"/>
          </p:cNvPicPr>
          <p:nvPr/>
        </p:nvPicPr>
        <p:blipFill rotWithShape="1">
          <a:blip r:embed="rId2"/>
          <a:srcRect l="49806" r="421"/>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Slide Number Placeholder 1">
            <a:extLst>
              <a:ext uri="{FF2B5EF4-FFF2-40B4-BE49-F238E27FC236}">
                <a16:creationId xmlns:a16="http://schemas.microsoft.com/office/drawing/2014/main" id="{4791DD1B-6226-A738-B501-E48B3C82E8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E7681CE-695E-3D1B-5FFA-4FFDA6803B72}"/>
              </a:ext>
            </a:extLst>
          </p:cNvPr>
          <p:cNvPicPr>
            <a:picLocks noChangeAspect="1"/>
          </p:cNvPicPr>
          <p:nvPr/>
        </p:nvPicPr>
        <p:blipFill>
          <a:blip r:embed="rId4"/>
          <a:stretch>
            <a:fillRect/>
          </a:stretch>
        </p:blipFill>
        <p:spPr>
          <a:xfrm>
            <a:off x="9153848" y="4710287"/>
            <a:ext cx="5667837" cy="1097375"/>
          </a:xfrm>
          <a:prstGeom prst="rect">
            <a:avLst/>
          </a:prstGeom>
        </p:spPr>
      </p:pic>
    </p:spTree>
    <p:extLst>
      <p:ext uri="{BB962C8B-B14F-4D97-AF65-F5344CB8AC3E}">
        <p14:creationId xmlns:p14="http://schemas.microsoft.com/office/powerpoint/2010/main" val="1190027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A2930-9B68-B8F1-5338-16F6060D0F39}"/>
              </a:ext>
            </a:extLst>
          </p:cNvPr>
          <p:cNvSpPr>
            <a:spLocks noGrp="1"/>
          </p:cNvSpPr>
          <p:nvPr>
            <p:ph idx="1"/>
          </p:nvPr>
        </p:nvSpPr>
        <p:spPr>
          <a:xfrm>
            <a:off x="688063" y="932507"/>
            <a:ext cx="10665737" cy="5244456"/>
          </a:xfrm>
        </p:spPr>
        <p:txBody>
          <a:bodyPr>
            <a:normAutofit fontScale="92500" lnSpcReduction="10000"/>
          </a:bodyPr>
          <a:lstStyle/>
          <a:p>
            <a:pPr marL="0" indent="0" algn="just">
              <a:buNone/>
            </a:pPr>
            <a:r>
              <a:rPr lang="el-GR" dirty="0"/>
              <a:t>3. </a:t>
            </a:r>
            <a:r>
              <a:rPr lang="el-GR" dirty="0">
                <a:solidFill>
                  <a:srgbClr val="FF0000"/>
                </a:solidFill>
              </a:rPr>
              <a:t>Συνεχής καταγραφή της συμπεριφοράς και επικοινωνία </a:t>
            </a:r>
            <a:r>
              <a:rPr lang="el-GR" dirty="0"/>
              <a:t>(με γονείς, διευθυντή).</a:t>
            </a:r>
          </a:p>
          <a:p>
            <a:pPr marL="0" indent="0" algn="just">
              <a:buNone/>
            </a:pPr>
            <a:r>
              <a:rPr lang="el-GR" dirty="0"/>
              <a:t>4. </a:t>
            </a:r>
            <a:r>
              <a:rPr lang="el-GR" dirty="0">
                <a:solidFill>
                  <a:srgbClr val="FF0000"/>
                </a:solidFill>
              </a:rPr>
              <a:t>Επιστράτευση όλων των διαθέσιμων πόρων </a:t>
            </a:r>
            <a:r>
              <a:rPr lang="el-GR" dirty="0"/>
              <a:t>(γονείς, άλλοι εκπαιδευτικοί, διευθυντής, οποιοσδήποτε ασχολείται με τον μαθητή) και συντονισμός, για να καθίσετε μαζί και να βρείτε από κοινού τρόπους αντιμετώπισης των παραβατικών μαθητών.</a:t>
            </a:r>
          </a:p>
          <a:p>
            <a:pPr marL="0" indent="0" algn="just">
              <a:buNone/>
            </a:pPr>
            <a:r>
              <a:rPr lang="el-GR" dirty="0"/>
              <a:t>5. Κάντε μια </a:t>
            </a:r>
            <a:r>
              <a:rPr lang="el-GR" dirty="0">
                <a:solidFill>
                  <a:srgbClr val="FF0000"/>
                </a:solidFill>
              </a:rPr>
              <a:t>ειλικρινή και βαθιά συζήτηση με τους μαθητές </a:t>
            </a:r>
            <a:r>
              <a:rPr lang="el-GR" dirty="0"/>
              <a:t>που δημιουργούν προβλήματα, είτε με όλη την τάξη εάν όλοι οι μαθητές δημιουργούν προβλήματα. Πείτε τους ότι ενδιαφέρεστε για αυτούς, ότι είναι σημαντικοί για εσάς, ότι κατανοείτε την πίεση που τους ασκεί το σχολικό πρόγραμμα και τα προσωπικά τους θέματα, ότι αυτά που μαθαίνουν τώρα, παρόλο που δεν μπορούν να το κατανοήσουν, είναι σημαντικά για τη διαμόρφωση της μελλοντικής τους προσωπικότητας, και ότι με τη συμπεριφορά τους παρεμποδίζουν τη διαδικασία μάθησης των άλλων μαθητών.</a:t>
            </a:r>
            <a:endParaRPr lang="en-US" dirty="0"/>
          </a:p>
        </p:txBody>
      </p:sp>
      <p:sp>
        <p:nvSpPr>
          <p:cNvPr id="4" name="Slide Number Placeholder 3">
            <a:extLst>
              <a:ext uri="{FF2B5EF4-FFF2-40B4-BE49-F238E27FC236}">
                <a16:creationId xmlns:a16="http://schemas.microsoft.com/office/drawing/2014/main" id="{DB0D53F4-1687-40F0-2BC5-2805E81863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583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0F41B-1187-8996-A3D6-0A1A34185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72687BC-9DD8-E234-F778-22C89D0C07AB}"/>
              </a:ext>
            </a:extLst>
          </p:cNvPr>
          <p:cNvPicPr>
            <a:picLocks noChangeAspect="1"/>
          </p:cNvPicPr>
          <p:nvPr/>
        </p:nvPicPr>
        <p:blipFill>
          <a:blip r:embed="rId2"/>
          <a:stretch>
            <a:fillRect/>
          </a:stretch>
        </p:blipFill>
        <p:spPr>
          <a:xfrm>
            <a:off x="0" y="35697"/>
            <a:ext cx="12192000" cy="6786606"/>
          </a:xfrm>
          <a:prstGeom prst="rect">
            <a:avLst/>
          </a:prstGeom>
        </p:spPr>
      </p:pic>
    </p:spTree>
    <p:extLst>
      <p:ext uri="{BB962C8B-B14F-4D97-AF65-F5344CB8AC3E}">
        <p14:creationId xmlns:p14="http://schemas.microsoft.com/office/powerpoint/2010/main" val="403930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E6C26BB-7D74-488E-9220-5F2C5AE61BC2}"/>
              </a:ext>
            </a:extLst>
          </p:cNvPr>
          <p:cNvSpPr>
            <a:spLocks noGrp="1"/>
          </p:cNvSpPr>
          <p:nvPr>
            <p:ph type="title"/>
          </p:nvPr>
        </p:nvSpPr>
        <p:spPr>
          <a:xfrm>
            <a:off x="686834" y="591344"/>
            <a:ext cx="3200400" cy="5585619"/>
          </a:xfrm>
        </p:spPr>
        <p:txBody>
          <a:bodyPr>
            <a:normAutofit/>
          </a:bodyPr>
          <a:lstStyle/>
          <a:p>
            <a:r>
              <a:rPr lang="el-GR">
                <a:solidFill>
                  <a:srgbClr val="FFFFFF"/>
                </a:solidFill>
              </a:rPr>
              <a:t>Οικοδόμηση ενός Θετικού Σχολικού Κλίματος</a:t>
            </a:r>
            <a:endParaRPr lang="en-US">
              <a:solidFill>
                <a:srgbClr val="FFFFFF"/>
              </a:solidFill>
            </a:endParaRPr>
          </a:p>
        </p:txBody>
      </p:sp>
      <p:sp>
        <p:nvSpPr>
          <p:cNvPr id="4" name="Slide Number Placeholder 3">
            <a:extLst>
              <a:ext uri="{FF2B5EF4-FFF2-40B4-BE49-F238E27FC236}">
                <a16:creationId xmlns:a16="http://schemas.microsoft.com/office/drawing/2014/main" id="{51179C3E-056B-3FD8-AA7D-1B55A7879B4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9CED1E2-973C-8536-C608-1832A00DAC2D}"/>
              </a:ext>
            </a:extLst>
          </p:cNvPr>
          <p:cNvSpPr>
            <a:spLocks noGrp="1"/>
          </p:cNvSpPr>
          <p:nvPr>
            <p:ph idx="1"/>
          </p:nvPr>
        </p:nvSpPr>
        <p:spPr>
          <a:xfrm>
            <a:off x="4447308" y="591344"/>
            <a:ext cx="6906491" cy="5585619"/>
          </a:xfrm>
        </p:spPr>
        <p:txBody>
          <a:bodyPr anchor="ctr">
            <a:normAutofit/>
          </a:bodyPr>
          <a:lstStyle/>
          <a:p>
            <a:pPr marL="0" indent="0" algn="just">
              <a:buNone/>
            </a:pPr>
            <a:r>
              <a:rPr lang="el-GR" b="1" dirty="0"/>
              <a:t>Το Σχολικό Κλίμα</a:t>
            </a:r>
            <a:r>
              <a:rPr lang="el-GR" dirty="0"/>
              <a:t>:  </a:t>
            </a:r>
          </a:p>
          <a:p>
            <a:pPr lvl="1" algn="just"/>
            <a:r>
              <a:rPr lang="el-GR" dirty="0"/>
              <a:t>η ιδιαίτερη ατμόσφαιρα που δημιουργείται στο σχολείο, (πχ φιλική, εχθρική, ανταγωνιστική)…</a:t>
            </a:r>
          </a:p>
          <a:p>
            <a:pPr lvl="1" algn="just"/>
            <a:r>
              <a:rPr lang="el-GR" dirty="0"/>
              <a:t>τα επαναλαμβανόμενα πρότυπα και μοτίβα συμπεριφοράς, στάσεων και συναισθημάτων που χαρακτηρίζουν τη ζωή μέσα στο σχολείο (</a:t>
            </a:r>
            <a:r>
              <a:rPr lang="el-GR" dirty="0" err="1"/>
              <a:t>McLellan</a:t>
            </a:r>
            <a:r>
              <a:rPr lang="el-GR" dirty="0"/>
              <a:t> &amp; </a:t>
            </a:r>
            <a:r>
              <a:rPr lang="el-GR" dirty="0" err="1"/>
              <a:t>Nicholl</a:t>
            </a:r>
            <a:r>
              <a:rPr lang="el-GR" dirty="0"/>
              <a:t>, 2008). </a:t>
            </a:r>
          </a:p>
          <a:p>
            <a:pPr lvl="1" algn="just"/>
            <a:r>
              <a:rPr lang="el-GR" b="1" dirty="0"/>
              <a:t>οι συνθήκες ενδιαφέροντος, ασφάλειας, αγάπης, εμπιστοσύνης και οι αρμονικές διαπροσωπικές σχέσεις  </a:t>
            </a:r>
            <a:r>
              <a:rPr lang="el-GR" dirty="0"/>
              <a:t>που επικρατούν μεταξύ των μελών του σχολείου (</a:t>
            </a:r>
            <a:r>
              <a:rPr lang="el-GR" dirty="0" err="1"/>
              <a:t>Κόφφας</a:t>
            </a:r>
            <a:r>
              <a:rPr lang="el-GR" dirty="0"/>
              <a:t>, 2002). </a:t>
            </a:r>
            <a:endParaRPr lang="en-US" dirty="0"/>
          </a:p>
        </p:txBody>
      </p:sp>
    </p:spTree>
    <p:extLst>
      <p:ext uri="{BB962C8B-B14F-4D97-AF65-F5344CB8AC3E}">
        <p14:creationId xmlns:p14="http://schemas.microsoft.com/office/powerpoint/2010/main" val="260071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590912A-B4EF-665A-5C82-AB2DE6B27E47}"/>
              </a:ext>
            </a:extLst>
          </p:cNvPr>
          <p:cNvSpPr>
            <a:spLocks noGrp="1"/>
          </p:cNvSpPr>
          <p:nvPr>
            <p:ph type="title"/>
          </p:nvPr>
        </p:nvSpPr>
        <p:spPr>
          <a:xfrm>
            <a:off x="686834" y="591344"/>
            <a:ext cx="3200400" cy="5585619"/>
          </a:xfrm>
        </p:spPr>
        <p:txBody>
          <a:bodyPr>
            <a:normAutofit/>
          </a:bodyPr>
          <a:lstStyle/>
          <a:p>
            <a:r>
              <a:rPr lang="el-GR" sz="3700">
                <a:solidFill>
                  <a:srgbClr val="FFFFFF"/>
                </a:solidFill>
              </a:rPr>
              <a:t>Το κλίμα του σχολείου αποτελεί μια από τις σπουδαιότερες μεταβλητές του φαινομένου της μαθητικής βίας </a:t>
            </a:r>
            <a:endParaRPr lang="en-US" sz="3700">
              <a:solidFill>
                <a:srgbClr val="FFFFFF"/>
              </a:solidFill>
            </a:endParaRPr>
          </a:p>
        </p:txBody>
      </p:sp>
      <p:sp>
        <p:nvSpPr>
          <p:cNvPr id="4" name="Slide Number Placeholder 3">
            <a:extLst>
              <a:ext uri="{FF2B5EF4-FFF2-40B4-BE49-F238E27FC236}">
                <a16:creationId xmlns:a16="http://schemas.microsoft.com/office/drawing/2014/main" id="{98CB1E07-ED3B-D5E0-B15B-7FA34B160171}"/>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1144ACE-144F-09A1-2C6A-0202FEEFAF96}"/>
              </a:ext>
            </a:extLst>
          </p:cNvPr>
          <p:cNvSpPr>
            <a:spLocks noGrp="1"/>
          </p:cNvSpPr>
          <p:nvPr>
            <p:ph idx="1"/>
          </p:nvPr>
        </p:nvSpPr>
        <p:spPr>
          <a:xfrm>
            <a:off x="4447308" y="591344"/>
            <a:ext cx="6906491" cy="5585619"/>
          </a:xfrm>
        </p:spPr>
        <p:txBody>
          <a:bodyPr anchor="ctr">
            <a:normAutofit/>
          </a:bodyPr>
          <a:lstStyle/>
          <a:p>
            <a:pPr algn="just"/>
            <a:r>
              <a:rPr lang="el-GR" dirty="0"/>
              <a:t>H ύπαρξη θετικού σχολικού κλίματος φαίνεται να προστατεύει τους/τις μαθητές/τριες από τη θυματοποίηση, το άγχος και την περιθωριοποίηση (Φάντη, Κ., 2021).</a:t>
            </a:r>
          </a:p>
          <a:p>
            <a:pPr algn="just"/>
            <a:r>
              <a:rPr lang="el-GR" dirty="0"/>
              <a:t>Σε σχολεία όπου υπήρχε θετικό κλίμα παρατηρήθηκε αυξημένη συνεργασία και κοινωνικοποίηση και αισθητή μείωση φαινομένων βίας και συγκρούσεων (</a:t>
            </a:r>
            <a:r>
              <a:rPr lang="el-GR" dirty="0" err="1"/>
              <a:t>Εvans</a:t>
            </a:r>
            <a:r>
              <a:rPr lang="el-GR" dirty="0"/>
              <a:t> et al, 2009).</a:t>
            </a:r>
          </a:p>
          <a:p>
            <a:pPr algn="just"/>
            <a:r>
              <a:rPr lang="el-GR" dirty="0"/>
              <a:t>Το κλίμα επηρεάζει την ψυχική διάθεση των εκπαιδευτικών και τον ενθουσιασμό τους (</a:t>
            </a:r>
            <a:r>
              <a:rPr lang="el-GR" dirty="0" err="1"/>
              <a:t>Sergiovanni</a:t>
            </a:r>
            <a:r>
              <a:rPr lang="el-GR" dirty="0"/>
              <a:t> &amp; </a:t>
            </a:r>
            <a:r>
              <a:rPr lang="el-GR" dirty="0" err="1"/>
              <a:t>Starratt</a:t>
            </a:r>
            <a:r>
              <a:rPr lang="el-GR" dirty="0"/>
              <a:t>, 2007).</a:t>
            </a:r>
          </a:p>
          <a:p>
            <a:pPr algn="just"/>
            <a:endParaRPr lang="en-US" dirty="0"/>
          </a:p>
        </p:txBody>
      </p:sp>
    </p:spTree>
    <p:extLst>
      <p:ext uri="{BB962C8B-B14F-4D97-AF65-F5344CB8AC3E}">
        <p14:creationId xmlns:p14="http://schemas.microsoft.com/office/powerpoint/2010/main" val="851448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19CBF40-18D4-2FAE-E8D3-2BF35220BDF6}"/>
              </a:ext>
            </a:extLst>
          </p:cNvPr>
          <p:cNvSpPr>
            <a:spLocks noGrp="1"/>
          </p:cNvSpPr>
          <p:nvPr>
            <p:ph type="title"/>
          </p:nvPr>
        </p:nvSpPr>
        <p:spPr>
          <a:xfrm>
            <a:off x="686834" y="1153572"/>
            <a:ext cx="3200400" cy="4461163"/>
          </a:xfrm>
        </p:spPr>
        <p:txBody>
          <a:bodyPr>
            <a:normAutofit/>
          </a:bodyPr>
          <a:lstStyle/>
          <a:p>
            <a:r>
              <a:rPr lang="el-GR">
                <a:solidFill>
                  <a:srgbClr val="FFFFFF"/>
                </a:solidFill>
              </a:rPr>
              <a:t>Πώς θα προωθήσω το θετικό σχολικό κλίμα;</a:t>
            </a:r>
            <a:endParaRPr lang="en-US">
              <a:solidFill>
                <a:srgbClr val="FFFFFF"/>
              </a:solidFill>
            </a:endParaRP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ontent Placeholder 10">
            <a:extLst>
              <a:ext uri="{FF2B5EF4-FFF2-40B4-BE49-F238E27FC236}">
                <a16:creationId xmlns:a16="http://schemas.microsoft.com/office/drawing/2014/main" id="{32105F90-29E3-5548-F1F2-584320212714}"/>
              </a:ext>
            </a:extLst>
          </p:cNvPr>
          <p:cNvSpPr>
            <a:spLocks noGrp="1"/>
          </p:cNvSpPr>
          <p:nvPr>
            <p:ph idx="1"/>
          </p:nvPr>
        </p:nvSpPr>
        <p:spPr>
          <a:xfrm>
            <a:off x="4447308" y="591344"/>
            <a:ext cx="6906491" cy="5585619"/>
          </a:xfrm>
        </p:spPr>
        <p:txBody>
          <a:bodyPr anchor="ctr">
            <a:normAutofit/>
          </a:bodyPr>
          <a:lstStyle/>
          <a:p>
            <a:pPr marL="0" indent="0" algn="ctr">
              <a:buNone/>
            </a:pPr>
            <a:r>
              <a:rPr lang="el-GR" sz="3200" dirty="0"/>
              <a:t>1. ΔΗΜΙΟΥΡΓΙΚΗ ΑΠΑΣΧΟΛΗΣΗ ΜΑΘΗΤΩΝ/ΜΑΘΗΤΡΙΩΝ:</a:t>
            </a:r>
          </a:p>
          <a:p>
            <a:pPr lvl="1" algn="just"/>
            <a:r>
              <a:rPr lang="el-GR" sz="2800" dirty="0"/>
              <a:t>διαγωνισμός ταλέντων, παρουσίαση των ενδιαφερόντων των μαθητών/μαθητριών μέσα από εκδηλώσεις/συμμετοχές.</a:t>
            </a:r>
          </a:p>
          <a:p>
            <a:pPr lvl="1" algn="just"/>
            <a:r>
              <a:rPr lang="el-GR" sz="2800" dirty="0"/>
              <a:t>δημιουργική ενασχόληση τα διαλείμματα.</a:t>
            </a:r>
          </a:p>
          <a:p>
            <a:pPr lvl="1" algn="just"/>
            <a:r>
              <a:rPr lang="el-GR" sz="2800" dirty="0"/>
              <a:t>δημιουργία χώρου για ψυχαγωγία.</a:t>
            </a:r>
          </a:p>
          <a:p>
            <a:pPr lvl="1" algn="just"/>
            <a:r>
              <a:rPr lang="el-GR" sz="2800" dirty="0"/>
              <a:t>αξιοποίηση της βιβλιοθήκης του σχολείου για πρόσβαση από τους/τις μαθητές/μαθήτριες.</a:t>
            </a:r>
          </a:p>
          <a:p>
            <a:pPr lvl="1" algn="just"/>
            <a:r>
              <a:rPr lang="el-GR" sz="2800" dirty="0"/>
              <a:t>καλλιέργεια του εθελοντισμού.</a:t>
            </a:r>
            <a:endParaRPr lang="en-US" sz="2800" dirty="0"/>
          </a:p>
        </p:txBody>
      </p:sp>
      <p:sp>
        <p:nvSpPr>
          <p:cNvPr id="4" name="Slide Number Placeholder 3">
            <a:extLst>
              <a:ext uri="{FF2B5EF4-FFF2-40B4-BE49-F238E27FC236}">
                <a16:creationId xmlns:a16="http://schemas.microsoft.com/office/drawing/2014/main" id="{A00A4A49-FA50-A54C-F5DB-8FBDFD7EEEE0}"/>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29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7A73-4307-4A3C-D6B1-6333104018A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A96C1A-0C11-8D67-24F0-476220579BDC}"/>
              </a:ext>
            </a:extLst>
          </p:cNvPr>
          <p:cNvSpPr>
            <a:spLocks noGrp="1"/>
          </p:cNvSpPr>
          <p:nvPr>
            <p:ph idx="1"/>
          </p:nvPr>
        </p:nvSpPr>
        <p:spPr/>
        <p:txBody>
          <a:bodyPr/>
          <a:lstStyle/>
          <a:p>
            <a:pPr marL="0" indent="0">
              <a:buNone/>
            </a:pPr>
            <a:r>
              <a:rPr lang="el-GR" dirty="0"/>
              <a:t>2. ΕΝΕΡΓΟΣ ΕΜΠΛΟΚΗ ΤΩΝ ΠΑΙΔΙΩΝ ΣΤΗ ΖΩΗ ΤΟΥ ΣΧΟΛΕΙΟΥ.</a:t>
            </a:r>
          </a:p>
          <a:p>
            <a:pPr marL="0" indent="0">
              <a:buNone/>
            </a:pPr>
            <a:endParaRPr lang="el-GR" dirty="0"/>
          </a:p>
          <a:p>
            <a:pPr marL="0" indent="0" algn="ctr">
              <a:buNone/>
            </a:pPr>
            <a:r>
              <a:rPr lang="el-GR" dirty="0"/>
              <a:t>«</a:t>
            </a:r>
            <a:r>
              <a:rPr lang="el-GR" i="1" dirty="0"/>
              <a:t>Το σημαντικό δεν είναι τόσο να διδάσκεται κάθε παιδί, όσο να δίνεται σε κάθε παιδί η επιθυμία να μάθει</a:t>
            </a:r>
            <a:r>
              <a:rPr lang="el-GR" dirty="0"/>
              <a:t>». </a:t>
            </a:r>
            <a:r>
              <a:rPr lang="el-GR" dirty="0" err="1">
                <a:ln w="0"/>
                <a:effectLst>
                  <a:outerShdw blurRad="38100" dist="19050" dir="2700000" algn="tl" rotWithShape="0">
                    <a:schemeClr val="dk1">
                      <a:alpha val="40000"/>
                    </a:schemeClr>
                  </a:outerShdw>
                </a:effectLst>
              </a:rPr>
              <a:t>John</a:t>
            </a:r>
            <a:r>
              <a:rPr lang="el-GR" dirty="0"/>
              <a:t> </a:t>
            </a:r>
            <a:r>
              <a:rPr lang="el-GR" dirty="0" err="1"/>
              <a:t>Lubbock</a:t>
            </a:r>
            <a:endParaRPr lang="en-US" dirty="0"/>
          </a:p>
        </p:txBody>
      </p:sp>
      <p:sp>
        <p:nvSpPr>
          <p:cNvPr id="4" name="Slide Number Placeholder 3">
            <a:extLst>
              <a:ext uri="{FF2B5EF4-FFF2-40B4-BE49-F238E27FC236}">
                <a16:creationId xmlns:a16="http://schemas.microsoft.com/office/drawing/2014/main" id="{793BFA31-DBC8-62BC-0AB4-E61A63F78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BE8C83D6-21C4-369C-3D74-3D927EB71962}"/>
              </a:ext>
            </a:extLst>
          </p:cNvPr>
          <p:cNvSpPr/>
          <p:nvPr/>
        </p:nvSpPr>
        <p:spPr>
          <a:xfrm>
            <a:off x="1899138" y="5004079"/>
            <a:ext cx="2672862" cy="1004835"/>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Αυτοεκτίμηση παιδιού</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6087245B-5A43-C139-A8E4-5632BE72416D}"/>
              </a:ext>
            </a:extLst>
          </p:cNvPr>
          <p:cNvSpPr/>
          <p:nvPr/>
        </p:nvSpPr>
        <p:spPr>
          <a:xfrm>
            <a:off x="7174523" y="5004079"/>
            <a:ext cx="2863780" cy="1004835"/>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Σχολική Επιτυχία</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Arrow: Left-Right 6">
            <a:extLst>
              <a:ext uri="{FF2B5EF4-FFF2-40B4-BE49-F238E27FC236}">
                <a16:creationId xmlns:a16="http://schemas.microsoft.com/office/drawing/2014/main" id="{B6463C13-5006-DCB1-32CC-591656EFCFEC}"/>
              </a:ext>
            </a:extLst>
          </p:cNvPr>
          <p:cNvSpPr/>
          <p:nvPr/>
        </p:nvSpPr>
        <p:spPr>
          <a:xfrm>
            <a:off x="5225143" y="5265336"/>
            <a:ext cx="1497204" cy="52251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6716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D5844D5-771F-CE0F-D30D-22F9095D0FB2}"/>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A311E3-3D33-07D1-92D5-78D90D251242}"/>
              </a:ext>
            </a:extLst>
          </p:cNvPr>
          <p:cNvSpPr>
            <a:spLocks noGrp="1"/>
          </p:cNvSpPr>
          <p:nvPr>
            <p:ph idx="1"/>
          </p:nvPr>
        </p:nvSpPr>
        <p:spPr>
          <a:xfrm>
            <a:off x="5370153" y="1526033"/>
            <a:ext cx="5536397" cy="3935281"/>
          </a:xfrm>
        </p:spPr>
        <p:txBody>
          <a:bodyPr>
            <a:normAutofit fontScale="92500" lnSpcReduction="10000"/>
          </a:bodyPr>
          <a:lstStyle/>
          <a:p>
            <a:r>
              <a:rPr lang="el-GR" b="1" dirty="0"/>
              <a:t>Καθορισμός κανονισμών της τάξης σε συνεργασία με τα παιδιά!</a:t>
            </a:r>
          </a:p>
          <a:p>
            <a:pPr>
              <a:buFont typeface="Wingdings" panose="05000000000000000000" pitchFamily="2" charset="2"/>
              <a:buChar char="ü"/>
            </a:pPr>
            <a:r>
              <a:rPr lang="el-GR" dirty="0"/>
              <a:t>Γιατί χρειαζόμαστε κανόνες;</a:t>
            </a:r>
          </a:p>
          <a:p>
            <a:pPr>
              <a:buFont typeface="Wingdings" panose="05000000000000000000" pitchFamily="2" charset="2"/>
              <a:buChar char="ü"/>
            </a:pPr>
            <a:r>
              <a:rPr lang="el-GR" dirty="0"/>
              <a:t>Τι θα συμβεί αν … (συνέπειες).</a:t>
            </a:r>
          </a:p>
          <a:p>
            <a:pPr>
              <a:buFont typeface="Wingdings" panose="05000000000000000000" pitchFamily="2" charset="2"/>
              <a:buChar char="ü"/>
            </a:pPr>
            <a:r>
              <a:rPr lang="el-GR" dirty="0"/>
              <a:t>Σχεδιάζουμε μια κοινή συμφωνία.</a:t>
            </a:r>
          </a:p>
          <a:p>
            <a:pPr>
              <a:buFont typeface="Wingdings" panose="05000000000000000000" pitchFamily="2" charset="2"/>
              <a:buChar char="ü"/>
            </a:pPr>
            <a:r>
              <a:rPr lang="el-GR" dirty="0"/>
              <a:t>Παρουσιάζουμε τους νέους κανόνες.</a:t>
            </a:r>
          </a:p>
          <a:p>
            <a:pPr>
              <a:buFont typeface="Wingdings" panose="05000000000000000000" pitchFamily="2" charset="2"/>
              <a:buChar char="ü"/>
            </a:pPr>
            <a:r>
              <a:rPr lang="el-GR" dirty="0"/>
              <a:t>Εφαρμόζουμε.</a:t>
            </a:r>
          </a:p>
          <a:p>
            <a:pPr>
              <a:buFont typeface="Wingdings" panose="05000000000000000000" pitchFamily="2" charset="2"/>
              <a:buChar char="ü"/>
            </a:pPr>
            <a:r>
              <a:rPr lang="el-GR" dirty="0"/>
              <a:t>Ελέγχουμε συχνά.</a:t>
            </a:r>
            <a:endParaRPr lang="en-US" dirty="0"/>
          </a:p>
        </p:txBody>
      </p:sp>
      <p:sp>
        <p:nvSpPr>
          <p:cNvPr id="4" name="Slide Number Placeholder 3">
            <a:extLst>
              <a:ext uri="{FF2B5EF4-FFF2-40B4-BE49-F238E27FC236}">
                <a16:creationId xmlns:a16="http://schemas.microsoft.com/office/drawing/2014/main" id="{0458A4A0-7AFE-E178-2F3B-75EAEFAEC3B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0846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D5844D5-771F-CE0F-D30D-22F9095D0FB2}"/>
              </a:ext>
            </a:extLst>
          </p:cNvPr>
          <p:cNvSpPr>
            <a:spLocks noGrp="1"/>
          </p:cNvSpPr>
          <p:nvPr>
            <p:ph type="title"/>
          </p:nvPr>
        </p:nvSpPr>
        <p:spPr>
          <a:xfrm>
            <a:off x="1171074" y="1396686"/>
            <a:ext cx="3240506" cy="4064628"/>
          </a:xfrm>
        </p:spPr>
        <p:txBody>
          <a:bodyPr>
            <a:normAutofit/>
          </a:bodyPr>
          <a:lstStyle/>
          <a:p>
            <a:endParaRPr lang="en-US" dirty="0">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A311E3-3D33-07D1-92D5-78D90D251242}"/>
              </a:ext>
            </a:extLst>
          </p:cNvPr>
          <p:cNvSpPr>
            <a:spLocks noGrp="1"/>
          </p:cNvSpPr>
          <p:nvPr>
            <p:ph idx="1"/>
          </p:nvPr>
        </p:nvSpPr>
        <p:spPr>
          <a:xfrm>
            <a:off x="4745464" y="125198"/>
            <a:ext cx="6957347" cy="1271488"/>
          </a:xfrm>
        </p:spPr>
        <p:txBody>
          <a:bodyPr>
            <a:normAutofit/>
          </a:bodyPr>
          <a:lstStyle/>
          <a:p>
            <a:r>
              <a:rPr lang="el-GR" b="1" dirty="0"/>
              <a:t>Καθορισμός κανονισμών του σχολείου σε συνεργασία με τα παιδιά και τους γονείς!</a:t>
            </a:r>
          </a:p>
          <a:p>
            <a:pPr marL="0" indent="0">
              <a:buNone/>
            </a:pPr>
            <a:endParaRPr lang="en-US" dirty="0"/>
          </a:p>
        </p:txBody>
      </p:sp>
      <p:sp>
        <p:nvSpPr>
          <p:cNvPr id="4" name="Slide Number Placeholder 3">
            <a:extLst>
              <a:ext uri="{FF2B5EF4-FFF2-40B4-BE49-F238E27FC236}">
                <a16:creationId xmlns:a16="http://schemas.microsoft.com/office/drawing/2014/main" id="{0458A4A0-7AFE-E178-2F3B-75EAEFAEC3B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5" name="Diagram 4">
            <a:extLst>
              <a:ext uri="{FF2B5EF4-FFF2-40B4-BE49-F238E27FC236}">
                <a16:creationId xmlns:a16="http://schemas.microsoft.com/office/drawing/2014/main" id="{E55A3BED-9854-A78C-E7DB-92FB52EBAE3F}"/>
              </a:ext>
            </a:extLst>
          </p:cNvPr>
          <p:cNvGraphicFramePr/>
          <p:nvPr/>
        </p:nvGraphicFramePr>
        <p:xfrm>
          <a:off x="5109128" y="1704476"/>
          <a:ext cx="6244672" cy="421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448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CB6D716-872B-5942-DEDD-4F0A487A9632}"/>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B7E007-86CB-97D1-9B40-21A37BF82130}"/>
              </a:ext>
            </a:extLst>
          </p:cNvPr>
          <p:cNvSpPr>
            <a:spLocks noGrp="1"/>
          </p:cNvSpPr>
          <p:nvPr>
            <p:ph idx="1"/>
          </p:nvPr>
        </p:nvSpPr>
        <p:spPr>
          <a:xfrm>
            <a:off x="5370153" y="1526033"/>
            <a:ext cx="5536397" cy="3935281"/>
          </a:xfrm>
        </p:spPr>
        <p:txBody>
          <a:bodyPr>
            <a:normAutofit/>
          </a:bodyPr>
          <a:lstStyle/>
          <a:p>
            <a:pPr algn="just"/>
            <a:r>
              <a:rPr lang="el-GR" sz="2400" b="1" dirty="0"/>
              <a:t>Ενεργός ρόλος του Κεντρικού Μαθητικού Συμβουλίου / Συμβούλια Τάξεων.</a:t>
            </a:r>
          </a:p>
          <a:p>
            <a:pPr algn="just"/>
            <a:r>
              <a:rPr lang="el-GR" sz="2400" b="1" dirty="0"/>
              <a:t>Δίοδος επικοινωνίας μαθητών εκπαιδευτικών/«Κουτί επικοινωνίας».</a:t>
            </a:r>
          </a:p>
          <a:p>
            <a:pPr algn="just"/>
            <a:r>
              <a:rPr lang="el-GR" sz="2400" b="1" dirty="0"/>
              <a:t>Εμπλοκή των παιδιών στην παραγωγή υλικού (π.χ. σχολική εφημερίδα).</a:t>
            </a:r>
            <a:endParaRPr lang="en-US" sz="2400" b="1" dirty="0"/>
          </a:p>
        </p:txBody>
      </p:sp>
      <p:sp>
        <p:nvSpPr>
          <p:cNvPr id="4" name="Slide Number Placeholder 3">
            <a:extLst>
              <a:ext uri="{FF2B5EF4-FFF2-40B4-BE49-F238E27FC236}">
                <a16:creationId xmlns:a16="http://schemas.microsoft.com/office/drawing/2014/main" id="{A85AED09-E32A-8EE6-EA86-15FB17D8689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7290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B81AC15-6D17-9DB1-1331-F2BE910ADB15}"/>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8816F8-2862-3BF4-8460-A233654437A2}"/>
              </a:ext>
            </a:extLst>
          </p:cNvPr>
          <p:cNvSpPr>
            <a:spLocks noGrp="1"/>
          </p:cNvSpPr>
          <p:nvPr>
            <p:ph idx="1"/>
          </p:nvPr>
        </p:nvSpPr>
        <p:spPr>
          <a:xfrm>
            <a:off x="5370153" y="1526033"/>
            <a:ext cx="5536397" cy="3935281"/>
          </a:xfrm>
        </p:spPr>
        <p:txBody>
          <a:bodyPr>
            <a:normAutofit fontScale="92500" lnSpcReduction="10000"/>
          </a:bodyPr>
          <a:lstStyle/>
          <a:p>
            <a:pPr marL="0" indent="0" algn="just">
              <a:buNone/>
            </a:pPr>
            <a:r>
              <a:rPr lang="el-GR" dirty="0"/>
              <a:t>3. ΕΝΙΣΧΥΣΗ ΚΑΙ ΕΝΘΑΡΡΥΝΣΗ ΜΕ ΚΙΝΗΤΡΑ ΚΑΙ ΕΠΙΒΡΑΒΕΥΣΗ.</a:t>
            </a:r>
          </a:p>
          <a:p>
            <a:pPr marL="0" indent="0" algn="just">
              <a:buNone/>
            </a:pPr>
            <a:r>
              <a:rPr lang="el-GR" i="1" dirty="0"/>
              <a:t>Η κοινωνική συμπεριφορά διδάσκεται!</a:t>
            </a:r>
          </a:p>
          <a:p>
            <a:pPr marL="0" indent="0" algn="just">
              <a:buNone/>
            </a:pPr>
            <a:endParaRPr lang="el-GR" dirty="0"/>
          </a:p>
          <a:p>
            <a:pPr algn="just">
              <a:buFont typeface="Wingdings" panose="05000000000000000000" pitchFamily="2" charset="2"/>
              <a:buChar char="Ø"/>
            </a:pPr>
            <a:r>
              <a:rPr lang="el-GR" dirty="0"/>
              <a:t>Σύστημα συμβολικών αμοιβών (ατομικό, ομαδικό).</a:t>
            </a:r>
          </a:p>
          <a:p>
            <a:pPr algn="just">
              <a:buFont typeface="Wingdings" panose="05000000000000000000" pitchFamily="2" charset="2"/>
              <a:buChar char="Ø"/>
            </a:pPr>
            <a:r>
              <a:rPr lang="el-GR" dirty="0"/>
              <a:t>Αναγνώριση (δημόσια) θετικών συμπεριφορών, πχ. αλληλοβοήθεια, κοινωνική προσφορά, σεβασμός.</a:t>
            </a:r>
          </a:p>
          <a:p>
            <a:pPr marL="0" indent="0" algn="just">
              <a:buNone/>
            </a:pPr>
            <a:endParaRPr lang="el-GR" dirty="0"/>
          </a:p>
        </p:txBody>
      </p:sp>
      <p:sp>
        <p:nvSpPr>
          <p:cNvPr id="4" name="Slide Number Placeholder 3">
            <a:extLst>
              <a:ext uri="{FF2B5EF4-FFF2-40B4-BE49-F238E27FC236}">
                <a16:creationId xmlns:a16="http://schemas.microsoft.com/office/drawing/2014/main" id="{60400011-8E59-FAA8-2D12-EA543D258BF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556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B0AB3-728F-014A-3FA0-27ADDD601C19}"/>
              </a:ext>
            </a:extLst>
          </p:cNvPr>
          <p:cNvSpPr>
            <a:spLocks noGrp="1"/>
          </p:cNvSpPr>
          <p:nvPr>
            <p:ph type="title"/>
          </p:nvPr>
        </p:nvSpPr>
        <p:spPr/>
        <p:txBody>
          <a:bodyPr/>
          <a:lstStyle/>
          <a:p>
            <a:r>
              <a:rPr lang="el-GR" dirty="0"/>
              <a:t>Περιεχόμενα</a:t>
            </a:r>
            <a:endParaRPr lang="en-US" dirty="0"/>
          </a:p>
        </p:txBody>
      </p:sp>
      <p:graphicFrame>
        <p:nvGraphicFramePr>
          <p:cNvPr id="6" name="Content Placeholder 3">
            <a:extLst>
              <a:ext uri="{FF2B5EF4-FFF2-40B4-BE49-F238E27FC236}">
                <a16:creationId xmlns:a16="http://schemas.microsoft.com/office/drawing/2014/main" id="{7D0C8848-A423-9E41-BF55-6B2499EB8FD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95002B1-AB0A-A0FE-5556-2083D89CFF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320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1823F03-25AF-DD26-C42C-B02C899E06B1}"/>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F9BBC4-1088-45D7-ED50-53C3DEFCE89C}"/>
              </a:ext>
            </a:extLst>
          </p:cNvPr>
          <p:cNvSpPr>
            <a:spLocks noGrp="1"/>
          </p:cNvSpPr>
          <p:nvPr>
            <p:ph idx="1"/>
          </p:nvPr>
        </p:nvSpPr>
        <p:spPr>
          <a:xfrm>
            <a:off x="5370153" y="1526033"/>
            <a:ext cx="6195500" cy="4619938"/>
          </a:xfrm>
        </p:spPr>
        <p:txBody>
          <a:bodyPr>
            <a:normAutofit/>
          </a:bodyPr>
          <a:lstStyle/>
          <a:p>
            <a:pPr marL="0" indent="0" algn="just">
              <a:buNone/>
            </a:pPr>
            <a:r>
              <a:rPr lang="el-GR" sz="1800" dirty="0"/>
              <a:t>4. ΜΑΘΗΤΕΣ / ΜΑΘΗΤΡΙΕΣ ΥΨΗΛΟΥ ΚΙΝΔΥΝΟΥ.</a:t>
            </a:r>
          </a:p>
          <a:p>
            <a:pPr algn="just"/>
            <a:r>
              <a:rPr lang="el-GR" sz="1800" dirty="0"/>
              <a:t>Καλές πρακτικές εντοπισμού και στήριξης των μαθητών / μαθητριών:</a:t>
            </a:r>
          </a:p>
          <a:p>
            <a:pPr lvl="1" algn="just"/>
            <a:r>
              <a:rPr lang="el-GR" sz="1800" dirty="0"/>
              <a:t>Ενεργοποίηση της Επιτροπής Αγωγής Υγείας και Πρόληψης της Παραβατικότητας.</a:t>
            </a:r>
          </a:p>
          <a:p>
            <a:pPr lvl="1" algn="just"/>
            <a:r>
              <a:rPr lang="el-GR" sz="1800" dirty="0"/>
              <a:t>Τακτική και αμφίδρομη επικοινωνία μεταξύ των εκπαιδευτικών, εκπαιδευτικών – Διεύθυνσης και εκπαιδευτικών – γονέων.</a:t>
            </a:r>
          </a:p>
          <a:p>
            <a:pPr lvl="1" algn="just"/>
            <a:r>
              <a:rPr lang="el-GR" sz="1800" dirty="0"/>
              <a:t>Επαρκής παιδονομία (ιδιαίτερα σε χώρους ψηλού ρίσκου).</a:t>
            </a:r>
          </a:p>
          <a:p>
            <a:pPr lvl="1" algn="just"/>
            <a:r>
              <a:rPr lang="el-GR" sz="1800" dirty="0"/>
              <a:t>Κοινή αντίληψη ήπιων και σοβαρών ανεπιθύμητων κοινωνικών συμπεριφορών όλοι οι εκπαιδευτικοί να διαχειρίζονται τις περιπτώσεις με πανομοιότυπο τρόπο.</a:t>
            </a:r>
          </a:p>
          <a:p>
            <a:pPr lvl="1" algn="just"/>
            <a:r>
              <a:rPr lang="el-GR" sz="1800" dirty="0"/>
              <a:t>Εφαρμογή κοινής πολιτικής πρόληψης και διαχείρισης περιστατικών βίας. </a:t>
            </a:r>
            <a:endParaRPr lang="en-US" sz="1800" dirty="0"/>
          </a:p>
        </p:txBody>
      </p:sp>
      <p:sp>
        <p:nvSpPr>
          <p:cNvPr id="4" name="Slide Number Placeholder 3">
            <a:extLst>
              <a:ext uri="{FF2B5EF4-FFF2-40B4-BE49-F238E27FC236}">
                <a16:creationId xmlns:a16="http://schemas.microsoft.com/office/drawing/2014/main" id="{77638846-B95D-E980-6F5B-21F6330B5DE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644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363FB36-8315-5A23-7C9B-70A9BBFF4653}"/>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083740-ADD2-93EF-02AE-6836CDA38234}"/>
              </a:ext>
            </a:extLst>
          </p:cNvPr>
          <p:cNvSpPr>
            <a:spLocks noGrp="1"/>
          </p:cNvSpPr>
          <p:nvPr>
            <p:ph idx="1"/>
          </p:nvPr>
        </p:nvSpPr>
        <p:spPr>
          <a:xfrm>
            <a:off x="5370153" y="1526033"/>
            <a:ext cx="6406515" cy="5085782"/>
          </a:xfrm>
        </p:spPr>
        <p:txBody>
          <a:bodyPr>
            <a:normAutofit fontScale="92500"/>
          </a:bodyPr>
          <a:lstStyle/>
          <a:p>
            <a:pPr marL="0" indent="0" algn="just">
              <a:buNone/>
            </a:pPr>
            <a:r>
              <a:rPr lang="el-GR" sz="2400" dirty="0"/>
              <a:t>5. ΕΝΕΡΓΟΣ ΕΜΠΛΟΚΗ ΓΟΝΕΩΝ ΣΤΗΝ ΕΚΠΑΙΔΕΥΤΙΚΗ ΔΙΑΔΙΚΑΣΙΑ.</a:t>
            </a:r>
          </a:p>
          <a:p>
            <a:pPr algn="just"/>
            <a:r>
              <a:rPr lang="el-GR" sz="2400" dirty="0"/>
              <a:t>Προσφορά σεμιναρίων / διαλέξεων (σχολείο, Παιδαγωγικό Ινστιτούτο, οικείος ψυχολόγος, φορείς, κλπ.)</a:t>
            </a:r>
          </a:p>
          <a:p>
            <a:pPr algn="just"/>
            <a:r>
              <a:rPr lang="el-GR" sz="2400" dirty="0"/>
              <a:t>Ενεργός συμμετοχή τους σε δραστηριότητες του σχολείου.</a:t>
            </a:r>
          </a:p>
          <a:p>
            <a:pPr algn="just"/>
            <a:r>
              <a:rPr lang="el-GR" sz="2400" dirty="0"/>
              <a:t>Άντληση ιδεών από τους γονείς/κηδεμόνες, παππούδες, γιαγιάδες.</a:t>
            </a:r>
            <a:endParaRPr lang="en-US" sz="2400" dirty="0"/>
          </a:p>
          <a:p>
            <a:pPr marL="0" indent="0" algn="just">
              <a:buNone/>
            </a:pPr>
            <a:endParaRPr lang="en-US" sz="2400" dirty="0"/>
          </a:p>
          <a:p>
            <a:pPr marL="0" indent="0" algn="ctr">
              <a:buNone/>
            </a:pPr>
            <a:r>
              <a:rPr lang="el-GR" sz="2400" b="1" i="1" dirty="0"/>
              <a:t>Η συνεργασία είναι ο μόνος αποδεδειγμένος τρόπος αποφυγής δυσάρεστων παρεμβάσεων των γονέων στο εκπαιδευτικό έργο και στήριξη των ίδιων των εκπαιδευτικών!!!</a:t>
            </a:r>
            <a:endParaRPr lang="en-US" sz="2400" b="1" i="1" dirty="0"/>
          </a:p>
        </p:txBody>
      </p:sp>
      <p:sp>
        <p:nvSpPr>
          <p:cNvPr id="4" name="Slide Number Placeholder 3">
            <a:extLst>
              <a:ext uri="{FF2B5EF4-FFF2-40B4-BE49-F238E27FC236}">
                <a16:creationId xmlns:a16="http://schemas.microsoft.com/office/drawing/2014/main" id="{08A7F14B-2158-FF5F-3BD2-DF184C18DE9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0287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8A36CD2-F8BC-030D-C8A9-A87F6D520230}"/>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1292BB-6F14-BE89-4116-F1DC5FFA0ACD}"/>
              </a:ext>
            </a:extLst>
          </p:cNvPr>
          <p:cNvSpPr>
            <a:spLocks noGrp="1"/>
          </p:cNvSpPr>
          <p:nvPr>
            <p:ph idx="1"/>
          </p:nvPr>
        </p:nvSpPr>
        <p:spPr>
          <a:xfrm>
            <a:off x="5370153" y="1526033"/>
            <a:ext cx="5536397" cy="3935281"/>
          </a:xfrm>
        </p:spPr>
        <p:txBody>
          <a:bodyPr>
            <a:normAutofit/>
          </a:bodyPr>
          <a:lstStyle/>
          <a:p>
            <a:pPr marL="0" indent="0" algn="just">
              <a:buNone/>
            </a:pPr>
            <a:r>
              <a:rPr lang="el-GR" sz="2200" dirty="0"/>
              <a:t>6. ΣΥΝΕΡΓΑΣΙΑ ΣΧΟΛΕΙΟΥ- ΚΟΙΝΟΤΗΤΑΣ.</a:t>
            </a:r>
          </a:p>
          <a:p>
            <a:pPr algn="just"/>
            <a:r>
              <a:rPr lang="el-GR" sz="2200" dirty="0"/>
              <a:t>Μέσα από συναντήσεις (αλληλογνωριμία, ενδυνάμωση σχέσεων, εκπαίδευση στον κοινωνικό πολιτισμό).</a:t>
            </a:r>
          </a:p>
          <a:p>
            <a:pPr algn="just"/>
            <a:r>
              <a:rPr lang="el-GR" sz="2200" dirty="0"/>
              <a:t>Συνεργασία / Προγράμματα με τοπικούς φορείς, οργανώσεις, υπηρεσίες (κοινότητα/Δήμος, ΚΟΑ, Τμήμα Δασών, </a:t>
            </a:r>
            <a:r>
              <a:rPr lang="el-GR" sz="2200" dirty="0" err="1"/>
              <a:t>κλπ</a:t>
            </a:r>
            <a:r>
              <a:rPr lang="el-GR" sz="2200" dirty="0"/>
              <a:t>).</a:t>
            </a:r>
          </a:p>
          <a:p>
            <a:pPr algn="just"/>
            <a:r>
              <a:rPr lang="el-GR" sz="2200" dirty="0"/>
              <a:t>Συνεργασία για αντιμετώπιση προβλημάτων βίας και παραβατικότητας.</a:t>
            </a:r>
          </a:p>
          <a:p>
            <a:pPr algn="just"/>
            <a:endParaRPr lang="en-US" sz="2200" dirty="0"/>
          </a:p>
        </p:txBody>
      </p:sp>
      <p:sp>
        <p:nvSpPr>
          <p:cNvPr id="4" name="Slide Number Placeholder 3">
            <a:extLst>
              <a:ext uri="{FF2B5EF4-FFF2-40B4-BE49-F238E27FC236}">
                <a16:creationId xmlns:a16="http://schemas.microsoft.com/office/drawing/2014/main" id="{80B44B78-B5E2-1073-E1BE-A4797BD355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442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A7F85F9-9723-0CFC-850E-06A8894C8FC3}"/>
              </a:ext>
            </a:extLst>
          </p:cNvPr>
          <p:cNvPicPr>
            <a:picLocks noChangeAspect="1"/>
          </p:cNvPicPr>
          <p:nvPr/>
        </p:nvPicPr>
        <p:blipFill>
          <a:blip r:embed="rId2"/>
          <a:stretch>
            <a:fillRect/>
          </a:stretch>
        </p:blipFill>
        <p:spPr>
          <a:xfrm>
            <a:off x="2752726" y="1"/>
            <a:ext cx="6650268" cy="6820788"/>
          </a:xfrm>
          <a:prstGeom prst="rect">
            <a:avLst/>
          </a:prstGeom>
        </p:spPr>
      </p:pic>
      <p:sp>
        <p:nvSpPr>
          <p:cNvPr id="4" name="Slide Number Placeholder 3">
            <a:extLst>
              <a:ext uri="{FF2B5EF4-FFF2-40B4-BE49-F238E27FC236}">
                <a16:creationId xmlns:a16="http://schemas.microsoft.com/office/drawing/2014/main" id="{CD745F7D-4A81-B1C0-9C45-E6065F0B86F6}"/>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100" b="0"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06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AD9BA2-2EEC-D65D-85F0-DAFD3C9EC715}"/>
              </a:ext>
            </a:extLst>
          </p:cNvPr>
          <p:cNvSpPr>
            <a:spLocks noGrp="1"/>
          </p:cNvSpPr>
          <p:nvPr>
            <p:ph type="title"/>
          </p:nvPr>
        </p:nvSpPr>
        <p:spPr>
          <a:xfrm>
            <a:off x="686834" y="591344"/>
            <a:ext cx="3200400" cy="5585619"/>
          </a:xfrm>
        </p:spPr>
        <p:txBody>
          <a:bodyPr>
            <a:normAutofit/>
          </a:bodyPr>
          <a:lstStyle/>
          <a:p>
            <a:r>
              <a:rPr lang="el-GR" sz="3700">
                <a:solidFill>
                  <a:srgbClr val="FFFFFF"/>
                </a:solidFill>
              </a:rPr>
              <a:t>Ενθάρρυνση της ενσυναίσθησης και της αλληλεγγύης:</a:t>
            </a:r>
            <a:endParaRPr lang="en-US" sz="3700">
              <a:solidFill>
                <a:srgbClr val="FFFFFF"/>
              </a:solidFill>
            </a:endParaRPr>
          </a:p>
        </p:txBody>
      </p:sp>
      <p:sp>
        <p:nvSpPr>
          <p:cNvPr id="4" name="Slide Number Placeholder 3">
            <a:extLst>
              <a:ext uri="{FF2B5EF4-FFF2-40B4-BE49-F238E27FC236}">
                <a16:creationId xmlns:a16="http://schemas.microsoft.com/office/drawing/2014/main" id="{15848CCF-452C-9ED6-F00E-D0E5C8B5A9C0}"/>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DD1677A3-9F1D-D1D5-3987-25F9AAD7B6BC}"/>
              </a:ext>
            </a:extLst>
          </p:cNvPr>
          <p:cNvSpPr>
            <a:spLocks noGrp="1"/>
          </p:cNvSpPr>
          <p:nvPr>
            <p:ph idx="1"/>
          </p:nvPr>
        </p:nvSpPr>
        <p:spPr>
          <a:xfrm>
            <a:off x="4447308" y="591344"/>
            <a:ext cx="6371583" cy="5585619"/>
          </a:xfrm>
        </p:spPr>
        <p:txBody>
          <a:bodyPr anchor="ctr">
            <a:normAutofit/>
          </a:bodyPr>
          <a:lstStyle/>
          <a:p>
            <a:pPr algn="just"/>
            <a:r>
              <a:rPr lang="el-GR" dirty="0"/>
              <a:t>Ενσωμάτωση προγραμμάτων ενσυναίσθησης στα σχολεία, τα οποία μπορούν να διδάξουν στους μαθητές πώς να αναγνωρίζουν και να κατανοούν τα συναισθήματα των άλλων, πώς να επικοινωνούν αποτελεσματικά και πώς να επιλύουν συγκρούσεις με ειρηνικό τρόπο.</a:t>
            </a:r>
          </a:p>
          <a:p>
            <a:pPr algn="just"/>
            <a:r>
              <a:rPr lang="el-GR" dirty="0"/>
              <a:t>Προώθηση της συνεργατικής μάθησης, όπου οι μαθητές εργάζονται μαζί σε ομάδες για να ολοκληρώσουν εργασίες, ενθαρρύνοντας την αλληλεγγύη και την υποστήριξη.</a:t>
            </a:r>
            <a:endParaRPr lang="en-US" dirty="0"/>
          </a:p>
        </p:txBody>
      </p:sp>
    </p:spTree>
    <p:extLst>
      <p:ext uri="{BB962C8B-B14F-4D97-AF65-F5344CB8AC3E}">
        <p14:creationId xmlns:p14="http://schemas.microsoft.com/office/powerpoint/2010/main" val="294229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DFF6FA3-E07C-EC08-30B6-F5FFEC3706DE}"/>
              </a:ext>
            </a:extLst>
          </p:cNvPr>
          <p:cNvSpPr>
            <a:spLocks noGrp="1"/>
          </p:cNvSpPr>
          <p:nvPr>
            <p:ph type="title"/>
          </p:nvPr>
        </p:nvSpPr>
        <p:spPr>
          <a:xfrm>
            <a:off x="686834" y="591344"/>
            <a:ext cx="3200400" cy="5585619"/>
          </a:xfrm>
        </p:spPr>
        <p:txBody>
          <a:bodyPr>
            <a:normAutofit/>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2B11854B-0D35-B3F9-18A8-87791F759E16}"/>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D5B3270C-4897-6F03-EB4D-1AD4144F2805}"/>
              </a:ext>
            </a:extLst>
          </p:cNvPr>
          <p:cNvSpPr>
            <a:spLocks noGrp="1"/>
          </p:cNvSpPr>
          <p:nvPr>
            <p:ph idx="1"/>
          </p:nvPr>
        </p:nvSpPr>
        <p:spPr>
          <a:xfrm>
            <a:off x="4447308" y="591344"/>
            <a:ext cx="6906491" cy="5585619"/>
          </a:xfrm>
        </p:spPr>
        <p:txBody>
          <a:bodyPr anchor="ctr">
            <a:normAutofit/>
          </a:bodyPr>
          <a:lstStyle/>
          <a:p>
            <a:pPr algn="just"/>
            <a:r>
              <a:rPr lang="el-GR" dirty="0"/>
              <a:t>Ενθάρρυνση των μαθητών να συμμετάσχουν σε δραστηριότητες υπηρεσίας προς την κοινότητα, οι οποίες μπορούν να τους βοηθήσουν να αναπτύξουν την ενσυναίσθηση και την αίσθηση ευθύνης προς τους άλλους.</a:t>
            </a:r>
          </a:p>
          <a:p>
            <a:pPr algn="just"/>
            <a:r>
              <a:rPr lang="el-GR" dirty="0"/>
              <a:t>Προώθηση της εκπαίδευσης για την κατανόηση και τον σεβασμό διαφορετικών πολιτισμών, βοηθώντας τους μαθητές να εκτιμήσουν την ποικιλομορφία και να αντιμετωπίζουν τους άλλους με σεβασμό.</a:t>
            </a:r>
            <a:endParaRPr lang="en-US" dirty="0"/>
          </a:p>
        </p:txBody>
      </p:sp>
    </p:spTree>
    <p:extLst>
      <p:ext uri="{BB962C8B-B14F-4D97-AF65-F5344CB8AC3E}">
        <p14:creationId xmlns:p14="http://schemas.microsoft.com/office/powerpoint/2010/main" val="440700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547ADD4-B4BF-9D6B-F343-C32130254467}"/>
              </a:ext>
            </a:extLst>
          </p:cNvPr>
          <p:cNvSpPr>
            <a:spLocks noGrp="1"/>
          </p:cNvSpPr>
          <p:nvPr>
            <p:ph type="title"/>
          </p:nvPr>
        </p:nvSpPr>
        <p:spPr>
          <a:xfrm>
            <a:off x="686834" y="591344"/>
            <a:ext cx="3200400" cy="5585619"/>
          </a:xfrm>
        </p:spPr>
        <p:txBody>
          <a:bodyPr>
            <a:normAutofit/>
          </a:bodyPr>
          <a:lstStyle/>
          <a:p>
            <a:r>
              <a:rPr lang="el-GR" sz="4100">
                <a:solidFill>
                  <a:srgbClr val="FFFFFF"/>
                </a:solidFill>
              </a:rPr>
              <a:t>Εφαρμογή Τεχνικών Επίλυσης Συγκρούσεων στο Σχολικό Περιβάλλον</a:t>
            </a:r>
            <a:endParaRPr lang="en-US" sz="4100">
              <a:solidFill>
                <a:srgbClr val="FFFFFF"/>
              </a:solidFill>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447308" y="591344"/>
            <a:ext cx="6906491" cy="5585619"/>
          </a:xfrm>
        </p:spPr>
        <p:txBody>
          <a:bodyPr anchor="ctr">
            <a:normAutofit/>
          </a:bodyPr>
          <a:lstStyle/>
          <a:p>
            <a:pPr algn="just"/>
            <a:r>
              <a:rPr lang="el-GR" b="1" dirty="0"/>
              <a:t>Ηρεμία: </a:t>
            </a:r>
            <a:r>
              <a:rPr lang="el-GR" dirty="0"/>
              <a:t>Διατήρησε ψυχραιμία. Οι μαθητές παρατηρούν πώς αντιδράς και μιμούνται τη στάση σου.</a:t>
            </a:r>
          </a:p>
          <a:p>
            <a:endParaRPr lang="el-GR" b="1" dirty="0"/>
          </a:p>
          <a:p>
            <a:endParaRPr lang="el-GR" b="1" dirty="0"/>
          </a:p>
          <a:p>
            <a:pPr algn="just"/>
            <a:r>
              <a:rPr lang="el-GR" b="1" dirty="0"/>
              <a:t>Παρατήρηση: </a:t>
            </a:r>
            <a:r>
              <a:rPr lang="el-GR" dirty="0"/>
              <a:t>Δες την κατάσταση και εκτίμησε αν είναι ασφαλές να επέμβεις αμέσως ή αν χρειάζεται να διακόψεις τη συμπεριφορά.</a:t>
            </a:r>
            <a:endParaRPr lang="en-US" dirty="0"/>
          </a:p>
        </p:txBody>
      </p:sp>
      <p:sp>
        <p:nvSpPr>
          <p:cNvPr id="5" name="TextBox 4">
            <a:extLst>
              <a:ext uri="{FF2B5EF4-FFF2-40B4-BE49-F238E27FC236}">
                <a16:creationId xmlns:a16="http://schemas.microsoft.com/office/drawing/2014/main" id="{FF5E6B11-F240-590F-3FE1-1D3AA7691FDD}"/>
              </a:ext>
            </a:extLst>
          </p:cNvPr>
          <p:cNvSpPr txBox="1"/>
          <p:nvPr/>
        </p:nvSpPr>
        <p:spPr>
          <a:xfrm>
            <a:off x="4725909" y="135802"/>
            <a:ext cx="63012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0000"/>
                </a:solidFill>
                <a:effectLst/>
                <a:uLnTx/>
                <a:uFillTx/>
                <a:latin typeface="Aptos" panose="02110004020202020204"/>
                <a:ea typeface="+mn-ea"/>
                <a:cs typeface="+mn-cs"/>
              </a:rPr>
              <a:t>1. Παρέμβαση χωρίς ένταση</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0061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257939" y="770731"/>
            <a:ext cx="6906491" cy="5585619"/>
          </a:xfrm>
        </p:spPr>
        <p:txBody>
          <a:bodyPr anchor="ctr">
            <a:normAutofit fontScale="92500" lnSpcReduction="10000"/>
          </a:bodyPr>
          <a:lstStyle/>
          <a:p>
            <a:pPr algn="just"/>
            <a:r>
              <a:rPr lang="el-GR" b="1" dirty="0"/>
              <a:t>Απομάκρυνση: </a:t>
            </a:r>
            <a:r>
              <a:rPr lang="el-GR" dirty="0"/>
              <a:t>Αν χρειαστεί, απομάκρυνε τους μαθητές από την τάξη ή το περιβάλλον του καυγά, ώστε να μην εκτίθενται οι υπόλοιποι.</a:t>
            </a:r>
          </a:p>
          <a:p>
            <a:pPr marL="0" indent="0" algn="just">
              <a:buNone/>
            </a:pPr>
            <a:endParaRPr lang="el-GR" dirty="0"/>
          </a:p>
          <a:p>
            <a:pPr algn="just"/>
            <a:r>
              <a:rPr lang="el-GR" b="1" dirty="0"/>
              <a:t>Ακούγοντας και τους δύο:</a:t>
            </a:r>
            <a:r>
              <a:rPr lang="el-GR" dirty="0"/>
              <a:t> Δώσε και στους δύο μαθητές την ευκαιρία να εκφραστούν. Είναι σημαντικό να νιώσουν ότι ακούγονται χωρίς προκαταλήψεις. Ζήτα τους να σου πουν τι συνέβη από τη δική τους οπτική γωνία.</a:t>
            </a:r>
          </a:p>
          <a:p>
            <a:endParaRPr lang="el-GR" b="1" dirty="0"/>
          </a:p>
          <a:p>
            <a:pPr algn="just"/>
            <a:r>
              <a:rPr lang="el-GR" b="1" dirty="0"/>
              <a:t>Ενθάρρυνση για αμοιβαία κατανόηση: </a:t>
            </a:r>
            <a:r>
              <a:rPr lang="el-GR" dirty="0"/>
              <a:t>Ζήτησέ τους να εξηγήσουν πώς αισθάνθηκαν με τη συμπεριφορά του άλλου και τι θα μπορούσε να γίνει διαφορετικά.</a:t>
            </a:r>
            <a:endParaRPr lang="en-US" dirty="0"/>
          </a:p>
        </p:txBody>
      </p:sp>
      <p:sp>
        <p:nvSpPr>
          <p:cNvPr id="5" name="TextBox 4">
            <a:extLst>
              <a:ext uri="{FF2B5EF4-FFF2-40B4-BE49-F238E27FC236}">
                <a16:creationId xmlns:a16="http://schemas.microsoft.com/office/drawing/2014/main" id="{FF5E6B11-F240-590F-3FE1-1D3AA7691FDD}"/>
              </a:ext>
            </a:extLst>
          </p:cNvPr>
          <p:cNvSpPr txBox="1"/>
          <p:nvPr/>
        </p:nvSpPr>
        <p:spPr>
          <a:xfrm>
            <a:off x="4749947" y="166864"/>
            <a:ext cx="63012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0000"/>
                </a:solidFill>
                <a:effectLst/>
                <a:uLnTx/>
                <a:uFillTx/>
                <a:latin typeface="Aptos" panose="02110004020202020204"/>
                <a:ea typeface="+mn-ea"/>
                <a:cs typeface="+mn-cs"/>
              </a:rPr>
              <a:t>2. Συζήτηση με τους μαθητές</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2989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447309" y="591344"/>
            <a:ext cx="6688454" cy="5585619"/>
          </a:xfrm>
        </p:spPr>
        <p:txBody>
          <a:bodyPr anchor="ctr">
            <a:normAutofit/>
          </a:bodyPr>
          <a:lstStyle/>
          <a:p>
            <a:pPr algn="just"/>
            <a:r>
              <a:rPr lang="el-GR" b="1" dirty="0"/>
              <a:t>Διαμεσολάβηση:</a:t>
            </a:r>
            <a:r>
              <a:rPr lang="el-GR" dirty="0"/>
              <a:t> Ο εκπαιδευτικός ή ένας εξειδικευμένος διαμεσολαβητής λειτουργεί ως ουδέτερος τρίτος, καθοδηγώντας τους μαθητές σε μια διαδικασία συζήτησης και διαπραγμάτευσης για την επίτευξη αμοιβαίας συμφωνίας.</a:t>
            </a:r>
            <a:endParaRPr lang="en-US" dirty="0"/>
          </a:p>
          <a:p>
            <a:pPr algn="just"/>
            <a:r>
              <a:rPr lang="el-GR" b="1" dirty="0"/>
              <a:t>Συνεργατική Επίλυση Προβλημάτων: </a:t>
            </a:r>
            <a:r>
              <a:rPr lang="el-GR" dirty="0"/>
              <a:t>Οι μαθητές συνεργάζονται για να εντοπίσουν το πρόβλημα, να κατανοήσουν τις διαφορετικές οπτικές γωνίες και να βρουν λύσεις που ωφελούν όλους τους εμπλεκόμενους.</a:t>
            </a:r>
            <a:endParaRPr lang="en-US" dirty="0"/>
          </a:p>
        </p:txBody>
      </p:sp>
    </p:spTree>
    <p:extLst>
      <p:ext uri="{BB962C8B-B14F-4D97-AF65-F5344CB8AC3E}">
        <p14:creationId xmlns:p14="http://schemas.microsoft.com/office/powerpoint/2010/main" val="4071138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258147" y="1136673"/>
            <a:ext cx="6906491" cy="5585619"/>
          </a:xfrm>
        </p:spPr>
        <p:txBody>
          <a:bodyPr anchor="ctr">
            <a:normAutofit/>
          </a:bodyPr>
          <a:lstStyle/>
          <a:p>
            <a:pPr algn="just"/>
            <a:r>
              <a:rPr lang="el-GR" b="1" dirty="0"/>
              <a:t>Εστίαση στο πρόβλημα, όχι στα άτομα: </a:t>
            </a:r>
            <a:r>
              <a:rPr lang="el-GR" dirty="0"/>
              <a:t>Βοήθησε τους μαθητές να καταλάβουν ότι το πρόβλημα δεν είναι ο ένας ή ο άλλος, αλλά η συγκεκριμένη σύγκρουση.</a:t>
            </a:r>
          </a:p>
          <a:p>
            <a:pPr algn="just"/>
            <a:r>
              <a:rPr lang="el-GR" b="1" dirty="0"/>
              <a:t>Αναζήτηση λύσης: </a:t>
            </a:r>
            <a:r>
              <a:rPr lang="el-GR" dirty="0"/>
              <a:t>Ενθάρρυνε τους μαθητές να προτείνουν λύσεις και να αναλογιστούν τις συνέπειες των προτάσεών τους.</a:t>
            </a:r>
          </a:p>
          <a:p>
            <a:pPr algn="just"/>
            <a:r>
              <a:rPr lang="el-GR" b="1" dirty="0"/>
              <a:t>Συμφωνία: </a:t>
            </a:r>
            <a:r>
              <a:rPr lang="el-GR" dirty="0"/>
              <a:t>Προσπάθησε να φτάσεις σε μια συμφωνία που να είναι αποδεκτή και από τις δύο πλευρές.</a:t>
            </a:r>
            <a:endParaRPr lang="en-US" dirty="0"/>
          </a:p>
        </p:txBody>
      </p:sp>
      <p:sp>
        <p:nvSpPr>
          <p:cNvPr id="5" name="TextBox 4">
            <a:extLst>
              <a:ext uri="{FF2B5EF4-FFF2-40B4-BE49-F238E27FC236}">
                <a16:creationId xmlns:a16="http://schemas.microsoft.com/office/drawing/2014/main" id="{FF5E6B11-F240-590F-3FE1-1D3AA7691FDD}"/>
              </a:ext>
            </a:extLst>
          </p:cNvPr>
          <p:cNvSpPr txBox="1"/>
          <p:nvPr/>
        </p:nvSpPr>
        <p:spPr>
          <a:xfrm>
            <a:off x="4336610" y="166864"/>
            <a:ext cx="777692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0000"/>
                </a:solidFill>
                <a:effectLst/>
                <a:uLnTx/>
                <a:uFillTx/>
                <a:latin typeface="Aptos" panose="02110004020202020204"/>
                <a:ea typeface="+mn-ea"/>
                <a:cs typeface="+mn-cs"/>
              </a:rPr>
              <a:t>3. Ανάπτυξη δεξιοτήτων επίλυσης συγκρούσεων</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1719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75538D51-8DFC-4B34-55FF-D68A6850A1CF}"/>
              </a:ext>
            </a:extLst>
          </p:cNvPr>
          <p:cNvPicPr>
            <a:picLocks noChangeAspect="1"/>
          </p:cNvPicPr>
          <p:nvPr/>
        </p:nvPicPr>
        <p:blipFill>
          <a:blip r:embed="rId2"/>
          <a:stretch>
            <a:fillRect/>
          </a:stretch>
        </p:blipFill>
        <p:spPr>
          <a:xfrm>
            <a:off x="643467" y="2759011"/>
            <a:ext cx="10905066" cy="1339977"/>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Slide Number Placeholder 1">
            <a:extLst>
              <a:ext uri="{FF2B5EF4-FFF2-40B4-BE49-F238E27FC236}">
                <a16:creationId xmlns:a16="http://schemas.microsoft.com/office/drawing/2014/main" id="{ABA4BD41-5DB5-1A8D-3C20-661D9E24C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256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A59A735-F943-BB9D-BDF5-513C2DCEA6E6}"/>
              </a:ext>
            </a:extLst>
          </p:cNvPr>
          <p:cNvSpPr>
            <a:spLocks noGrp="1"/>
          </p:cNvSpPr>
          <p:nvPr>
            <p:ph type="title"/>
          </p:nvPr>
        </p:nvSpPr>
        <p:spPr>
          <a:xfrm>
            <a:off x="686834" y="591344"/>
            <a:ext cx="3200400" cy="5585619"/>
          </a:xfrm>
        </p:spPr>
        <p:txBody>
          <a:bodyPr>
            <a:normAutofit/>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F232DBB2-CF63-C73B-790A-4FA1170DB75F}"/>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59AD4D39-C06A-27F1-01F2-5CADDD53C07D}"/>
              </a:ext>
            </a:extLst>
          </p:cNvPr>
          <p:cNvSpPr>
            <a:spLocks noGrp="1"/>
          </p:cNvSpPr>
          <p:nvPr>
            <p:ph idx="1"/>
          </p:nvPr>
        </p:nvSpPr>
        <p:spPr>
          <a:xfrm>
            <a:off x="4447308" y="591344"/>
            <a:ext cx="6670347" cy="5585619"/>
          </a:xfrm>
        </p:spPr>
        <p:txBody>
          <a:bodyPr anchor="ctr">
            <a:normAutofit/>
          </a:bodyPr>
          <a:lstStyle/>
          <a:p>
            <a:pPr marL="0" indent="0" algn="just">
              <a:buNone/>
            </a:pPr>
            <a:endParaRPr lang="el-GR" dirty="0"/>
          </a:p>
          <a:p>
            <a:pPr algn="just"/>
            <a:r>
              <a:rPr lang="el-GR" b="1" dirty="0">
                <a:solidFill>
                  <a:srgbClr val="FF0000"/>
                </a:solidFill>
              </a:rPr>
              <a:t>Ενεργητική Ακρόαση</a:t>
            </a:r>
            <a:r>
              <a:rPr lang="el-GR" dirty="0"/>
              <a:t>: Οι μαθητές ενθαρρύνονται να ακούν προσεκτικά ο ένας τον άλλον, δίνοντας προσοχή στα συναισθήματα και τις ανάγκες όλων.</a:t>
            </a:r>
          </a:p>
          <a:p>
            <a:pPr algn="just"/>
            <a:endParaRPr lang="en-US" dirty="0"/>
          </a:p>
        </p:txBody>
      </p:sp>
    </p:spTree>
    <p:extLst>
      <p:ext uri="{BB962C8B-B14F-4D97-AF65-F5344CB8AC3E}">
        <p14:creationId xmlns:p14="http://schemas.microsoft.com/office/powerpoint/2010/main" val="1219283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258147" y="837909"/>
            <a:ext cx="7247019" cy="5585619"/>
          </a:xfrm>
        </p:spPr>
        <p:txBody>
          <a:bodyPr anchor="ctr">
            <a:normAutofit lnSpcReduction="10000"/>
          </a:bodyPr>
          <a:lstStyle/>
          <a:p>
            <a:pPr algn="just"/>
            <a:r>
              <a:rPr lang="el-GR" b="1" dirty="0"/>
              <a:t>Αμοιβαία συγγνώμη: </a:t>
            </a:r>
            <a:r>
              <a:rPr lang="el-GR" dirty="0"/>
              <a:t>Βοήθησε τους μαθητές να ζητήσουν συγγνώμη με ειλικρίνεια, εάν αυτό είναι απαραίτητο.</a:t>
            </a:r>
          </a:p>
          <a:p>
            <a:pPr algn="just"/>
            <a:endParaRPr lang="el-GR" b="1" dirty="0"/>
          </a:p>
          <a:p>
            <a:pPr algn="just"/>
            <a:r>
              <a:rPr lang="el-GR" b="1" dirty="0"/>
              <a:t>Αναγνώριση συναισθημάτων: </a:t>
            </a:r>
            <a:r>
              <a:rPr lang="el-GR" dirty="0"/>
              <a:t>Αναγνώρισε τα συναισθήματα των μαθητών, τόσο των θυμωμένων όσο και εκείνων που ενδέχεται να αισθάνονται αδικημένοι.</a:t>
            </a:r>
          </a:p>
          <a:p>
            <a:pPr algn="just"/>
            <a:endParaRPr lang="el-GR" b="1" dirty="0"/>
          </a:p>
          <a:p>
            <a:pPr algn="just"/>
            <a:r>
              <a:rPr lang="el-GR" b="1" dirty="0"/>
              <a:t>Συμβουλευτική στήριξη: </a:t>
            </a:r>
            <a:r>
              <a:rPr lang="el-GR" dirty="0"/>
              <a:t>Εάν η σύγκρουση είναι έντονη ή παρατεταμένη, ενδέχεται να χρειάζεται να εμπλακεί ο σύμβουλος του σχολείου ή ο ψυχολόγος.</a:t>
            </a:r>
            <a:endParaRPr lang="en-US" dirty="0"/>
          </a:p>
        </p:txBody>
      </p:sp>
      <p:sp>
        <p:nvSpPr>
          <p:cNvPr id="5" name="TextBox 4">
            <a:extLst>
              <a:ext uri="{FF2B5EF4-FFF2-40B4-BE49-F238E27FC236}">
                <a16:creationId xmlns:a16="http://schemas.microsoft.com/office/drawing/2014/main" id="{FF5E6B11-F240-590F-3FE1-1D3AA7691FDD}"/>
              </a:ext>
            </a:extLst>
          </p:cNvPr>
          <p:cNvSpPr txBox="1"/>
          <p:nvPr/>
        </p:nvSpPr>
        <p:spPr>
          <a:xfrm>
            <a:off x="4336610" y="166864"/>
            <a:ext cx="77769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0000"/>
                </a:solidFill>
                <a:effectLst/>
                <a:uLnTx/>
                <a:uFillTx/>
                <a:latin typeface="Aptos" panose="02110004020202020204"/>
                <a:ea typeface="+mn-ea"/>
                <a:cs typeface="+mn-cs"/>
              </a:rPr>
              <a:t>4. Αποκατάσταση της σχέσης</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5933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C91CB33-B7F2-01F9-1A2F-08973FEECDE5}"/>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9377880-79A9-CA77-68C3-573CC7CF8FAB}"/>
              </a:ext>
            </a:extLst>
          </p:cNvPr>
          <p:cNvSpPr>
            <a:spLocks noGrp="1"/>
          </p:cNvSpPr>
          <p:nvPr>
            <p:ph idx="1"/>
          </p:nvPr>
        </p:nvSpPr>
        <p:spPr>
          <a:xfrm>
            <a:off x="4258147" y="837909"/>
            <a:ext cx="7247019" cy="5585619"/>
          </a:xfrm>
        </p:spPr>
        <p:txBody>
          <a:bodyPr anchor="ctr">
            <a:normAutofit/>
          </a:bodyPr>
          <a:lstStyle/>
          <a:p>
            <a:pPr algn="just"/>
            <a:r>
              <a:rPr lang="el-GR" b="1" dirty="0"/>
              <a:t>Καλλιέργεια κλίματος συνεργασίας: </a:t>
            </a:r>
            <a:r>
              <a:rPr lang="el-GR" dirty="0"/>
              <a:t>Ενίσχυσε την ομαδικότητα και τη συνεργασία στην τάξη με δραστηριότητες που βοηθούν τους μαθητές να μάθουν να συνεργάζονται.</a:t>
            </a:r>
          </a:p>
          <a:p>
            <a:pPr algn="just"/>
            <a:r>
              <a:rPr lang="el-GR" b="1" dirty="0"/>
              <a:t>Διδασκαλία κοινωνικών δεξιοτήτων: </a:t>
            </a:r>
            <a:r>
              <a:rPr lang="el-GR" dirty="0"/>
              <a:t>Μάθε τους μαθητές να διαχειρίζονται τα συναισθήματά τους και να επικοινωνούν αποτελεσματικά.</a:t>
            </a:r>
          </a:p>
          <a:p>
            <a:pPr algn="just"/>
            <a:r>
              <a:rPr lang="el-GR" b="1" dirty="0"/>
              <a:t>Ρόλος δασκάλου ως πρότυπο: </a:t>
            </a:r>
            <a:r>
              <a:rPr lang="el-GR" dirty="0"/>
              <a:t>Δείξε εσύ το παράδειγμα σεβασμού και κατανόησης στις καθημερινές σου σχέσεις με τους μαθητές.</a:t>
            </a:r>
            <a:endParaRPr lang="en-US" dirty="0"/>
          </a:p>
        </p:txBody>
      </p:sp>
      <p:sp>
        <p:nvSpPr>
          <p:cNvPr id="5" name="TextBox 4">
            <a:extLst>
              <a:ext uri="{FF2B5EF4-FFF2-40B4-BE49-F238E27FC236}">
                <a16:creationId xmlns:a16="http://schemas.microsoft.com/office/drawing/2014/main" id="{FF5E6B11-F240-590F-3FE1-1D3AA7691FDD}"/>
              </a:ext>
            </a:extLst>
          </p:cNvPr>
          <p:cNvSpPr txBox="1"/>
          <p:nvPr/>
        </p:nvSpPr>
        <p:spPr>
          <a:xfrm>
            <a:off x="4336610" y="166864"/>
            <a:ext cx="77769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0000"/>
                </a:solidFill>
                <a:effectLst/>
                <a:uLnTx/>
                <a:uFillTx/>
                <a:latin typeface="Aptos" panose="02110004020202020204"/>
                <a:ea typeface="+mn-ea"/>
                <a:cs typeface="+mn-cs"/>
              </a:rPr>
              <a:t>5. Πρόληψη μελλοντικών συγκρούσεων</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4539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096BA7-4BE9-4F7E-B8C1-3B16AD568762}"/>
              </a:ext>
            </a:extLst>
          </p:cNvPr>
          <p:cNvPicPr>
            <a:picLocks noChangeAspect="1"/>
          </p:cNvPicPr>
          <p:nvPr/>
        </p:nvPicPr>
        <p:blipFill rotWithShape="1">
          <a:blip r:embed="rId2"/>
          <a:srcRect l="20688"/>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9F6ED8F-63E3-5CD8-EDA5-D9C616695D6E}"/>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solidFill>
                  <a:schemeClr val="bg1"/>
                </a:solidFill>
              </a:rPr>
              <a:t>Σχέδιο δράσης</a:t>
            </a:r>
          </a:p>
        </p:txBody>
      </p:sp>
      <p:sp>
        <p:nvSpPr>
          <p:cNvPr id="2" name="Slide Number Placeholder 1">
            <a:extLst>
              <a:ext uri="{FF2B5EF4-FFF2-40B4-BE49-F238E27FC236}">
                <a16:creationId xmlns:a16="http://schemas.microsoft.com/office/drawing/2014/main" id="{BDD382D3-E2EB-4854-F82C-D2D6060F63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0431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FC454B-A080-4D23-B177-6D5356C6E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9F2EB93-2DB3-C742-7E8D-A9527AFD240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3800" b="1" kern="1200" dirty="0" err="1">
                <a:solidFill>
                  <a:schemeClr val="tx1"/>
                </a:solidFill>
                <a:latin typeface="+mj-lt"/>
                <a:ea typeface="+mj-ea"/>
                <a:cs typeface="+mj-cs"/>
              </a:rPr>
              <a:t>Στόχος</a:t>
            </a:r>
            <a:r>
              <a:rPr lang="en-US" sz="3800" b="1" kern="1200" dirty="0">
                <a:solidFill>
                  <a:schemeClr val="tx1"/>
                </a:solidFill>
                <a:latin typeface="+mj-lt"/>
                <a:ea typeface="+mj-ea"/>
                <a:cs typeface="+mj-cs"/>
              </a:rPr>
              <a:t>: </a:t>
            </a:r>
            <a:r>
              <a:rPr lang="en-US" sz="3800" kern="1200" dirty="0" err="1">
                <a:solidFill>
                  <a:schemeClr val="tx1"/>
                </a:solidFill>
                <a:latin typeface="+mj-lt"/>
                <a:ea typeface="+mj-ea"/>
                <a:cs typeface="+mj-cs"/>
              </a:rPr>
              <a:t>Δημιουργί</a:t>
            </a:r>
            <a:r>
              <a:rPr lang="en-US" sz="3800" kern="1200" dirty="0">
                <a:solidFill>
                  <a:schemeClr val="tx1"/>
                </a:solidFill>
                <a:latin typeface="+mj-lt"/>
                <a:ea typeface="+mj-ea"/>
                <a:cs typeface="+mj-cs"/>
              </a:rPr>
              <a:t>α ενός σχολικού περιβάλλοντος όπου οι μαθητές νιώθουν ασφαλείς, υποστηριγμένοι και συνδεδεμένοι, προάγοντας θετικές και υγιείς διαπροσωπικές σχέσεις.</a:t>
            </a:r>
          </a:p>
        </p:txBody>
      </p:sp>
      <p:sp>
        <p:nvSpPr>
          <p:cNvPr id="2" name="Slide Number Placeholder 1">
            <a:extLst>
              <a:ext uri="{FF2B5EF4-FFF2-40B4-BE49-F238E27FC236}">
                <a16:creationId xmlns:a16="http://schemas.microsoft.com/office/drawing/2014/main" id="{8E4CB9D6-A0FA-3315-D5F1-FDC323F65E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5547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B6BB0AB3-728F-014A-3FA0-27ADDD601C19}"/>
              </a:ext>
            </a:extLst>
          </p:cNvPr>
          <p:cNvSpPr>
            <a:spLocks noGrp="1"/>
          </p:cNvSpPr>
          <p:nvPr>
            <p:ph type="title"/>
          </p:nvPr>
        </p:nvSpPr>
        <p:spPr>
          <a:xfrm>
            <a:off x="838200" y="557188"/>
            <a:ext cx="10515600" cy="1133499"/>
          </a:xfrm>
        </p:spPr>
        <p:txBody>
          <a:bodyPr>
            <a:normAutofit/>
          </a:bodyPr>
          <a:lstStyle/>
          <a:p>
            <a:pPr algn="ctr"/>
            <a:r>
              <a:rPr lang="el-GR" sz="5200"/>
              <a:t>Δράσεις</a:t>
            </a:r>
            <a:endParaRPr lang="en-US" sz="5200"/>
          </a:p>
        </p:txBody>
      </p:sp>
      <p:sp>
        <p:nvSpPr>
          <p:cNvPr id="2" name="Slide Number Placeholder 1">
            <a:extLst>
              <a:ext uri="{FF2B5EF4-FFF2-40B4-BE49-F238E27FC236}">
                <a16:creationId xmlns:a16="http://schemas.microsoft.com/office/drawing/2014/main" id="{B95002B1-AB0A-A0FE-5556-2083D89CFF1E}"/>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7" name="Diagram 6">
            <a:extLst>
              <a:ext uri="{FF2B5EF4-FFF2-40B4-BE49-F238E27FC236}">
                <a16:creationId xmlns:a16="http://schemas.microsoft.com/office/drawing/2014/main" id="{5BED8D2A-BC48-7212-BDEF-9316B7494F1A}"/>
              </a:ext>
            </a:extLst>
          </p:cNvPr>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320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90CDC0-F205-4791-57A9-D53E85D6EDC2}"/>
              </a:ext>
            </a:extLst>
          </p:cNvPr>
          <p:cNvSpPr>
            <a:spLocks noGrp="1"/>
          </p:cNvSpPr>
          <p:nvPr>
            <p:ph type="title"/>
          </p:nvPr>
        </p:nvSpPr>
        <p:spPr/>
        <p:txBody>
          <a:bodyPr/>
          <a:lstStyle/>
          <a:p>
            <a:r>
              <a:rPr lang="el-GR" b="1" dirty="0"/>
              <a:t>Ενημέρωση και ευαισθητοποίηση:</a:t>
            </a:r>
            <a:endParaRPr lang="en-US" b="1" dirty="0"/>
          </a:p>
        </p:txBody>
      </p:sp>
      <p:graphicFrame>
        <p:nvGraphicFramePr>
          <p:cNvPr id="7" name="Content Placeholder 4">
            <a:extLst>
              <a:ext uri="{FF2B5EF4-FFF2-40B4-BE49-F238E27FC236}">
                <a16:creationId xmlns:a16="http://schemas.microsoft.com/office/drawing/2014/main" id="{FE6E16D5-1178-F2DD-0022-288BAD6B0DF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1A26EA-4960-AC1A-5D43-1F7995AB78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7017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56CC-D447-730D-1153-FCDAFCA4E828}"/>
              </a:ext>
            </a:extLst>
          </p:cNvPr>
          <p:cNvSpPr>
            <a:spLocks noGrp="1"/>
          </p:cNvSpPr>
          <p:nvPr>
            <p:ph type="title"/>
          </p:nvPr>
        </p:nvSpPr>
        <p:spPr/>
        <p:txBody>
          <a:bodyPr/>
          <a:lstStyle/>
          <a:p>
            <a:r>
              <a:rPr lang="el-GR" b="1" dirty="0"/>
              <a:t>Εκπαίδευση:</a:t>
            </a:r>
            <a:endParaRPr lang="en-US" b="1" dirty="0"/>
          </a:p>
        </p:txBody>
      </p:sp>
      <p:graphicFrame>
        <p:nvGraphicFramePr>
          <p:cNvPr id="6" name="Content Placeholder 2">
            <a:extLst>
              <a:ext uri="{FF2B5EF4-FFF2-40B4-BE49-F238E27FC236}">
                <a16:creationId xmlns:a16="http://schemas.microsoft.com/office/drawing/2014/main" id="{88D95C10-C109-F0BE-1C6E-F3739657D47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31465C6-AD92-88F3-7736-1938579D86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948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59E8-CCDD-7D8B-B0FA-31FED9245D31}"/>
              </a:ext>
            </a:extLst>
          </p:cNvPr>
          <p:cNvSpPr>
            <a:spLocks noGrp="1"/>
          </p:cNvSpPr>
          <p:nvPr>
            <p:ph type="title"/>
          </p:nvPr>
        </p:nvSpPr>
        <p:spPr/>
        <p:txBody>
          <a:bodyPr/>
          <a:lstStyle/>
          <a:p>
            <a:r>
              <a:rPr lang="el-GR" b="1" dirty="0"/>
              <a:t>Προώθηση θετικών αξιών:</a:t>
            </a:r>
            <a:endParaRPr lang="en-US" b="1" dirty="0"/>
          </a:p>
        </p:txBody>
      </p:sp>
      <p:graphicFrame>
        <p:nvGraphicFramePr>
          <p:cNvPr id="6" name="Content Placeholder 2">
            <a:extLst>
              <a:ext uri="{FF2B5EF4-FFF2-40B4-BE49-F238E27FC236}">
                <a16:creationId xmlns:a16="http://schemas.microsoft.com/office/drawing/2014/main" id="{40207532-60D4-DDFB-1578-2C480664B58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C67244-0444-7DA0-DBAC-80003B1ABA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544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9733-1684-683D-9A5C-0C61DF2AD9C9}"/>
              </a:ext>
            </a:extLst>
          </p:cNvPr>
          <p:cNvSpPr>
            <a:spLocks noGrp="1"/>
          </p:cNvSpPr>
          <p:nvPr>
            <p:ph type="title"/>
          </p:nvPr>
        </p:nvSpPr>
        <p:spPr/>
        <p:txBody>
          <a:bodyPr/>
          <a:lstStyle/>
          <a:p>
            <a:r>
              <a:rPr lang="el-GR" b="1" dirty="0"/>
              <a:t>Ανάπτυξη υποστηρικτικών δομών:</a:t>
            </a:r>
            <a:endParaRPr lang="en-US" b="1" dirty="0"/>
          </a:p>
        </p:txBody>
      </p:sp>
      <p:graphicFrame>
        <p:nvGraphicFramePr>
          <p:cNvPr id="6" name="Content Placeholder 2">
            <a:extLst>
              <a:ext uri="{FF2B5EF4-FFF2-40B4-BE49-F238E27FC236}">
                <a16:creationId xmlns:a16="http://schemas.microsoft.com/office/drawing/2014/main" id="{C09C1D7C-86BB-BC60-4ECC-095FA22955D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44947D2-09FA-5EE2-98E9-336431F3A7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48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C7E0A2C-7C0A-4AAC-B3B0-6C12B2EBA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9A3629C-4CD5-90CE-BB39-686BFB3AB418}"/>
              </a:ext>
            </a:extLst>
          </p:cNvPr>
          <p:cNvSpPr>
            <a:spLocks noGrp="1"/>
          </p:cNvSpPr>
          <p:nvPr>
            <p:ph type="title"/>
          </p:nvPr>
        </p:nvSpPr>
        <p:spPr>
          <a:xfrm>
            <a:off x="1524000" y="1248587"/>
            <a:ext cx="9144000" cy="2387600"/>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Οι υγιείς </a:t>
            </a:r>
            <a:r>
              <a:rPr lang="en-US" sz="4000" kern="1200" dirty="0" err="1">
                <a:solidFill>
                  <a:schemeClr val="tx1"/>
                </a:solidFill>
                <a:latin typeface="+mj-lt"/>
                <a:ea typeface="+mj-ea"/>
                <a:cs typeface="+mj-cs"/>
              </a:rPr>
              <a:t>δι</a:t>
            </a:r>
            <a:r>
              <a:rPr lang="en-US" sz="4000" kern="1200" dirty="0">
                <a:solidFill>
                  <a:schemeClr val="tx1"/>
                </a:solidFill>
                <a:latin typeface="+mj-lt"/>
                <a:ea typeface="+mj-ea"/>
                <a:cs typeface="+mj-cs"/>
              </a:rPr>
              <a:t>απροσωπικές σχέσεις είναι απαραίτητες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για την ομαλή ανάπτυξη και ευημερία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των παιδιών και των εφήβων.</a:t>
            </a:r>
          </a:p>
        </p:txBody>
      </p:sp>
      <p:sp>
        <p:nvSpPr>
          <p:cNvPr id="3" name="Text Placeholder 2">
            <a:extLst>
              <a:ext uri="{FF2B5EF4-FFF2-40B4-BE49-F238E27FC236}">
                <a16:creationId xmlns:a16="http://schemas.microsoft.com/office/drawing/2014/main" id="{38D5A98A-45C4-C154-7AFD-D6A02BB5554D}"/>
              </a:ext>
            </a:extLst>
          </p:cNvPr>
          <p:cNvSpPr>
            <a:spLocks noGrp="1"/>
          </p:cNvSpPr>
          <p:nvPr>
            <p:ph type="body" idx="1"/>
          </p:nvPr>
        </p:nvSpPr>
        <p:spPr>
          <a:xfrm>
            <a:off x="1524000" y="3820338"/>
            <a:ext cx="9144000" cy="1563686"/>
          </a:xfrm>
        </p:spPr>
        <p:txBody>
          <a:bodyPr vert="horz" lIns="91440" tIns="45720" rIns="91440" bIns="45720" rtlCol="0">
            <a:normAutofit/>
          </a:bodyPr>
          <a:lstStyle/>
          <a:p>
            <a:pPr algn="ctr"/>
            <a:r>
              <a:rPr lang="en-US" sz="2000" i="1" kern="1200" dirty="0">
                <a:solidFill>
                  <a:schemeClr val="tx1"/>
                </a:solidFill>
                <a:latin typeface="+mn-lt"/>
                <a:ea typeface="+mn-ea"/>
                <a:cs typeface="+mn-cs"/>
              </a:rPr>
              <a:t>Ανάλογα με τη διαμόρφωση που λαμβάνει το πλαίσιο επικοινωνίας του παιδιού με τους συνομήλικούς του, επηρεάζονται θετικά ή αρνητικά πολλές συνισταμένες της μαθησιακής ζωής του, όπως: ο χαρακτήρας, οι επιδόσεις, η κοινωνική ένταξη, η ομαδοσυνεργατικότητα και η επικοινωνία της μαθησιακής διαδικασίας (Μπακιρτζής, 2003)</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95D344-E88A-D0EB-E6DF-AC118137CC0E}"/>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3191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1211EF0E-C4CC-5F19-8F0A-68156EA6288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Αξιολόγηση σχεδίου δράσης</a:t>
            </a:r>
          </a:p>
        </p:txBody>
      </p:sp>
      <p:sp>
        <p:nvSpPr>
          <p:cNvPr id="6" name="Text Placeholder 5">
            <a:extLst>
              <a:ext uri="{FF2B5EF4-FFF2-40B4-BE49-F238E27FC236}">
                <a16:creationId xmlns:a16="http://schemas.microsoft.com/office/drawing/2014/main" id="{31F00BE9-A9CC-DECD-79F2-E1A7A7D04FEA}"/>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7E76FC81-BF12-70C9-AF99-35E577E337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050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8339-8628-3083-F196-72226A583BEF}"/>
              </a:ext>
            </a:extLst>
          </p:cNvPr>
          <p:cNvSpPr>
            <a:spLocks noGrp="1"/>
          </p:cNvSpPr>
          <p:nvPr>
            <p:ph type="title"/>
          </p:nvPr>
        </p:nvSpPr>
        <p:spPr/>
        <p:txBody>
          <a:bodyPr/>
          <a:lstStyle/>
          <a:p>
            <a:r>
              <a:rPr lang="el-GR" dirty="0"/>
              <a:t>Δείκτες αξιολόγησης</a:t>
            </a:r>
            <a:endParaRPr lang="en-US" dirty="0"/>
          </a:p>
        </p:txBody>
      </p:sp>
      <p:graphicFrame>
        <p:nvGraphicFramePr>
          <p:cNvPr id="6" name="Content Placeholder 2">
            <a:extLst>
              <a:ext uri="{FF2B5EF4-FFF2-40B4-BE49-F238E27FC236}">
                <a16:creationId xmlns:a16="http://schemas.microsoft.com/office/drawing/2014/main" id="{7AB6B2B0-AF7B-7F3F-07A0-D15991A0427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DB97451-3C75-9579-621F-F69737AF7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2171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C4E9BD-8A4F-44C3-183F-60B877E1870B}"/>
              </a:ext>
            </a:extLst>
          </p:cNvPr>
          <p:cNvSpPr>
            <a:spLocks noGrp="1"/>
          </p:cNvSpPr>
          <p:nvPr>
            <p:ph type="title"/>
          </p:nvPr>
        </p:nvSpPr>
        <p:spPr>
          <a:xfrm>
            <a:off x="635000" y="640823"/>
            <a:ext cx="3418659" cy="5583148"/>
          </a:xfrm>
        </p:spPr>
        <p:txBody>
          <a:bodyPr anchor="ctr">
            <a:normAutofit/>
          </a:bodyPr>
          <a:lstStyle/>
          <a:p>
            <a:r>
              <a:rPr lang="el-GR" sz="4600"/>
              <a:t>Συμπέρασμα</a:t>
            </a:r>
            <a:endParaRPr lang="en-US" sz="46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06C94AC6-5DFD-3DC1-15FE-138610DF0C4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Content Placeholder 2">
            <a:extLst>
              <a:ext uri="{FF2B5EF4-FFF2-40B4-BE49-F238E27FC236}">
                <a16:creationId xmlns:a16="http://schemas.microsoft.com/office/drawing/2014/main" id="{EB41E17C-6AAB-DAFF-2F3C-F7CE54C3FA53}"/>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226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BCC6-9FF8-B701-566E-1BDD436B780A}"/>
              </a:ext>
            </a:extLst>
          </p:cNvPr>
          <p:cNvSpPr>
            <a:spLocks noGrp="1"/>
          </p:cNvSpPr>
          <p:nvPr>
            <p:ph type="title"/>
          </p:nvPr>
        </p:nvSpPr>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B3A4B459-F0C8-2CAB-0B65-207C7EAF4B20}"/>
              </a:ext>
            </a:extLst>
          </p:cNvPr>
          <p:cNvSpPr>
            <a:spLocks noGrp="1"/>
          </p:cNvSpPr>
          <p:nvPr>
            <p:ph idx="1"/>
          </p:nvPr>
        </p:nvSpPr>
        <p:spPr/>
        <p:txBody>
          <a:bodyPr>
            <a:normAutofit/>
          </a:bodyPr>
          <a:lstStyle/>
          <a:p>
            <a:pPr algn="just"/>
            <a:r>
              <a:rPr lang="en-US" dirty="0"/>
              <a:t>Deng Q. (2024). </a:t>
            </a:r>
            <a:r>
              <a:rPr lang="en-US" i="1" dirty="0"/>
              <a:t>The Impact of Interpersonal Relationships on Students' Academic Achievement in Primary and Secondary Schools</a:t>
            </a:r>
            <a:r>
              <a:rPr lang="en-US" dirty="0"/>
              <a:t>, Journal of Education, Humanities and Social Sciences, </a:t>
            </a:r>
            <a:r>
              <a:rPr lang="en-US" i="1" dirty="0"/>
              <a:t>29.</a:t>
            </a:r>
          </a:p>
          <a:p>
            <a:pPr algn="just"/>
            <a:r>
              <a:rPr lang="en-US" dirty="0"/>
              <a:t>Australian Education Research </a:t>
            </a:r>
            <a:r>
              <a:rPr lang="en-US" dirty="0" err="1"/>
              <a:t>Organisation</a:t>
            </a:r>
            <a:r>
              <a:rPr lang="en-US" dirty="0"/>
              <a:t> (2023). Positive teacher–student relationships: Their role in classroom management. (</a:t>
            </a:r>
            <a:r>
              <a:rPr lang="en-US" dirty="0">
                <a:hlinkClick r:id="rId2"/>
              </a:rPr>
              <a:t>https://www.edresearch.edu.au/summaries-explainers/explainers/</a:t>
            </a:r>
            <a:r>
              <a:rPr lang="en-US" dirty="0"/>
              <a:t>).</a:t>
            </a:r>
          </a:p>
          <a:p>
            <a:pPr algn="just"/>
            <a:r>
              <a:rPr lang="en-US" dirty="0"/>
              <a:t>Lesson Bud. (2023). Creating a Positive School Climate: A Guide. (</a:t>
            </a:r>
            <a:r>
              <a:rPr lang="en-US" dirty="0">
                <a:hlinkClick r:id="rId3"/>
              </a:rPr>
              <a:t>https://lessonbud.com/blog/</a:t>
            </a:r>
            <a:r>
              <a:rPr lang="en-US" dirty="0"/>
              <a:t>). </a:t>
            </a:r>
          </a:p>
        </p:txBody>
      </p:sp>
      <p:sp>
        <p:nvSpPr>
          <p:cNvPr id="4" name="Slide Number Placeholder 3">
            <a:extLst>
              <a:ext uri="{FF2B5EF4-FFF2-40B4-BE49-F238E27FC236}">
                <a16:creationId xmlns:a16="http://schemas.microsoft.com/office/drawing/2014/main" id="{AE0B7C39-C214-8A4A-9A35-9DCB5D9FCF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7230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63F8-7759-0AF3-3DB6-897F9CC7FE2E}"/>
              </a:ext>
            </a:extLst>
          </p:cNvPr>
          <p:cNvSpPr>
            <a:spLocks noGrp="1"/>
          </p:cNvSpPr>
          <p:nvPr>
            <p:ph type="title"/>
          </p:nvPr>
        </p:nvSpPr>
        <p:spPr/>
        <p:txBody>
          <a:bodyPr/>
          <a:lstStyle/>
          <a:p>
            <a:r>
              <a:rPr lang="el-GR" sz="2400" dirty="0"/>
              <a:t>ΑΤΟΜΙΚΗ ΑΞΙΟΛΟΓΗΣΗ ΣΕΜΙΝΑΡΙΩΝ ΣΕ ΣΧΟΛΙΚΗ ΒΑΣΗ</a:t>
            </a:r>
            <a:endParaRPr lang="el-CY" dirty="0"/>
          </a:p>
        </p:txBody>
      </p:sp>
      <p:sp>
        <p:nvSpPr>
          <p:cNvPr id="3" name="Content Placeholder 2">
            <a:extLst>
              <a:ext uri="{FF2B5EF4-FFF2-40B4-BE49-F238E27FC236}">
                <a16:creationId xmlns:a16="http://schemas.microsoft.com/office/drawing/2014/main" id="{579FE47E-D53E-88E9-B093-0A6097FF43CB}"/>
              </a:ext>
            </a:extLst>
          </p:cNvPr>
          <p:cNvSpPr>
            <a:spLocks noGrp="1"/>
          </p:cNvSpPr>
          <p:nvPr>
            <p:ph idx="1"/>
          </p:nvPr>
        </p:nvSpPr>
        <p:spPr>
          <a:xfrm>
            <a:off x="1544203" y="6009733"/>
            <a:ext cx="6712037" cy="856853"/>
          </a:xfrm>
        </p:spPr>
        <p:txBody>
          <a:bodyPr>
            <a:normAutofit/>
          </a:bodyPr>
          <a:lstStyle/>
          <a:p>
            <a:pPr marL="0" indent="0">
              <a:buNone/>
            </a:pPr>
            <a:r>
              <a:rPr lang="el-GR" sz="1800" u="sng" dirty="0">
                <a:solidFill>
                  <a:srgbClr val="0000FF"/>
                </a:solidFill>
                <a:latin typeface="Arial" panose="020B0604020202020204" pitchFamily="34" charset="0"/>
                <a:ea typeface="Times New Roman" panose="02020603050405020304" pitchFamily="18" charset="0"/>
                <a:hlinkClick r:id="rId2"/>
              </a:rPr>
              <a:t>https://forms.office.com/e/X1Rq3nX4Xu</a:t>
            </a:r>
            <a:r>
              <a:rPr lang="el-GR" sz="1800" dirty="0">
                <a:latin typeface="Arial" panose="020B0604020202020204" pitchFamily="34" charset="0"/>
                <a:ea typeface="Times New Roman" panose="02020603050405020304" pitchFamily="18" charset="0"/>
              </a:rPr>
              <a:t> </a:t>
            </a:r>
            <a:endParaRPr lang="el-CY" sz="2800" dirty="0"/>
          </a:p>
        </p:txBody>
      </p:sp>
      <p:sp>
        <p:nvSpPr>
          <p:cNvPr id="4" name="Slide Number Placeholder 3">
            <a:extLst>
              <a:ext uri="{FF2B5EF4-FFF2-40B4-BE49-F238E27FC236}">
                <a16:creationId xmlns:a16="http://schemas.microsoft.com/office/drawing/2014/main" id="{37ED4D03-54AF-32AA-860A-0F879C3307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F03CF-1054-40DD-AC11-32664EAC8A8E}" type="slidenum">
              <a:rPr kumimoji="0" lang="en-US" sz="1100" b="1" i="0" u="none" strike="noStrike" kern="1200" cap="none" spc="0" normalizeH="0" baseline="0" noProof="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26" name="Picture 2">
            <a:extLst>
              <a:ext uri="{FF2B5EF4-FFF2-40B4-BE49-F238E27FC236}">
                <a16:creationId xmlns:a16="http://schemas.microsoft.com/office/drawing/2014/main" id="{37DAFE82-E167-AEA9-88F3-41735EE38EF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24061" y="260648"/>
            <a:ext cx="5873208" cy="587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98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lines on a black background&#10;&#10;Description automatically generated">
            <a:extLst>
              <a:ext uri="{FF2B5EF4-FFF2-40B4-BE49-F238E27FC236}">
                <a16:creationId xmlns:a16="http://schemas.microsoft.com/office/drawing/2014/main" id="{0916BDD2-D2FF-726E-44BA-B61555DB2C34}"/>
              </a:ext>
            </a:extLst>
          </p:cNvPr>
          <p:cNvPicPr>
            <a:picLocks noChangeAspect="1"/>
          </p:cNvPicPr>
          <p:nvPr/>
        </p:nvPicPr>
        <p:blipFill>
          <a:blip r:embed="rId3"/>
          <a:srcRect b="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A5FE0F2-64EB-AC6B-62CB-03B1790BDC52}"/>
              </a:ext>
            </a:extLst>
          </p:cNvPr>
          <p:cNvSpPr>
            <a:spLocks noGrp="1"/>
          </p:cNvSpPr>
          <p:nvPr>
            <p:ph type="title"/>
          </p:nvPr>
        </p:nvSpPr>
        <p:spPr>
          <a:xfrm>
            <a:off x="838200" y="365125"/>
            <a:ext cx="10515600" cy="1325563"/>
          </a:xfrm>
        </p:spPr>
        <p:txBody>
          <a:bodyPr>
            <a:normAutofit/>
          </a:bodyPr>
          <a:lstStyle/>
          <a:p>
            <a:r>
              <a:rPr lang="el-GR"/>
              <a:t>Οι υγιείς διαπροσωπικές σχέσεις συμβάλλουν:</a:t>
            </a:r>
            <a:endParaRPr lang="en-US"/>
          </a:p>
        </p:txBody>
      </p:sp>
      <p:sp>
        <p:nvSpPr>
          <p:cNvPr id="2" name="Slide Number Placeholder 1">
            <a:extLst>
              <a:ext uri="{FF2B5EF4-FFF2-40B4-BE49-F238E27FC236}">
                <a16:creationId xmlns:a16="http://schemas.microsoft.com/office/drawing/2014/main" id="{A3D63DE3-9724-3F4D-FBFE-84B27A7D569D}"/>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a:ln>
                  <a:noFill/>
                </a:ln>
                <a:solidFill>
                  <a:prstClr val="black">
                    <a:lumMod val="50000"/>
                    <a:lumOff val="50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lumMod val="50000"/>
                  <a:lumOff val="50000"/>
                </a:prstClr>
              </a:solidFill>
              <a:effectLst/>
              <a:uLnTx/>
              <a:uFillTx/>
              <a:latin typeface="Aptos" panose="02110004020202020204"/>
              <a:ea typeface="+mn-ea"/>
              <a:cs typeface="+mn-cs"/>
            </a:endParaRPr>
          </a:p>
        </p:txBody>
      </p:sp>
      <p:graphicFrame>
        <p:nvGraphicFramePr>
          <p:cNvPr id="6" name="Content Placeholder 3">
            <a:extLst>
              <a:ext uri="{FF2B5EF4-FFF2-40B4-BE49-F238E27FC236}">
                <a16:creationId xmlns:a16="http://schemas.microsoft.com/office/drawing/2014/main" id="{60A81773-55A4-ED09-E4E8-1E3D1F9B638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777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F572D5BC-9D2B-752B-66B7-A428C0863203}"/>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Παράγοντες που επηρεάζουν τις διαπροσωπικές σχέσεις των μαθητών</a:t>
            </a:r>
            <a:endParaRPr lang="en-US" sz="3400">
              <a:solidFill>
                <a:srgbClr val="FFFFFF"/>
              </a:solidFill>
            </a:endParaRPr>
          </a:p>
        </p:txBody>
      </p:sp>
      <p:sp>
        <p:nvSpPr>
          <p:cNvPr id="4" name="Slide Number Placeholder 3">
            <a:extLst>
              <a:ext uri="{FF2B5EF4-FFF2-40B4-BE49-F238E27FC236}">
                <a16:creationId xmlns:a16="http://schemas.microsoft.com/office/drawing/2014/main" id="{AD9CF1B4-F5BC-F249-F481-23B26B64AF43}"/>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a:ln>
                  <a:noFill/>
                </a:ln>
                <a:solidFill>
                  <a:srgbClr val="898989"/>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898989"/>
              </a:solidFill>
              <a:effectLst/>
              <a:uLnTx/>
              <a:uFillTx/>
              <a:latin typeface="Aptos" panose="02110004020202020204"/>
              <a:ea typeface="+mn-ea"/>
              <a:cs typeface="+mn-cs"/>
            </a:endParaRPr>
          </a:p>
        </p:txBody>
      </p:sp>
      <p:graphicFrame>
        <p:nvGraphicFramePr>
          <p:cNvPr id="7" name="Diagram 6">
            <a:extLst>
              <a:ext uri="{FF2B5EF4-FFF2-40B4-BE49-F238E27FC236}">
                <a16:creationId xmlns:a16="http://schemas.microsoft.com/office/drawing/2014/main" id="{B59AC88C-7425-B51C-1ECE-EA9437651E43}"/>
              </a:ext>
            </a:extLst>
          </p:cNvPr>
          <p:cNvGraphicFramePr/>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20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8E4EFDB2-EBA7-1807-B178-D16B74199EAD}"/>
              </a:ext>
            </a:extLst>
          </p:cNvPr>
          <p:cNvPicPr>
            <a:picLocks noGrp="1" noChangeAspect="1"/>
          </p:cNvPicPr>
          <p:nvPr>
            <p:ph idx="1"/>
          </p:nvPr>
        </p:nvPicPr>
        <p:blipFill rotWithShape="1">
          <a:blip r:embed="rId2"/>
          <a:srcRect l="10371" r="10317"/>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B5D535-C71E-811C-A3D5-46506263FF48}"/>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4800">
                <a:solidFill>
                  <a:schemeClr val="bg1"/>
                </a:solidFill>
              </a:rPr>
              <a:t>Ο ρόλος του/της εκπαιδευτικού</a:t>
            </a:r>
          </a:p>
        </p:txBody>
      </p:sp>
      <p:sp>
        <p:nvSpPr>
          <p:cNvPr id="3" name="Slide Number Placeholder 2">
            <a:extLst>
              <a:ext uri="{FF2B5EF4-FFF2-40B4-BE49-F238E27FC236}">
                <a16:creationId xmlns:a16="http://schemas.microsoft.com/office/drawing/2014/main" id="{548C86BE-E8AD-5400-68AB-EED72D952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404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5314994-6337-4875-8CF5-652CAFE83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3" name="Rectangle 12">
              <a:extLst>
                <a:ext uri="{FF2B5EF4-FFF2-40B4-BE49-F238E27FC236}">
                  <a16:creationId xmlns:a16="http://schemas.microsoft.com/office/drawing/2014/main" id="{B3A2D4D6-D501-439A-9FC6-397879C465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CD20BAA-1998-4EBB-AD61-13A92072E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7449A6C7-D15F-4AA5-BFA5-71A404B47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5FE6A90-2DCF-04BB-BC79-01ED68A09281}"/>
              </a:ext>
            </a:extLst>
          </p:cNvPr>
          <p:cNvSpPr>
            <a:spLocks noGrp="1"/>
          </p:cNvSpPr>
          <p:nvPr>
            <p:ph type="sldNum" sz="quarter" idx="12"/>
          </p:nvPr>
        </p:nvSpPr>
        <p:spPr>
          <a:xfrm>
            <a:off x="11049000" y="6400800"/>
            <a:ext cx="685800" cy="4572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000" b="0" i="0" u="none" strike="noStrike" kern="1200" cap="none" spc="0" normalizeH="0" baseline="0" noProof="0">
                <a:ln>
                  <a:noFill/>
                </a:ln>
                <a:solidFill>
                  <a:srgbClr val="000000">
                    <a:alpha val="70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a:ln>
                <a:noFill/>
              </a:ln>
              <a:solidFill>
                <a:srgbClr val="000000">
                  <a:alpha val="70000"/>
                </a:srgbClr>
              </a:solidFill>
              <a:effectLst/>
              <a:uLnTx/>
              <a:uFillTx/>
              <a:latin typeface="Aptos" panose="02110004020202020204"/>
              <a:ea typeface="+mn-ea"/>
              <a:cs typeface="+mn-cs"/>
            </a:endParaRPr>
          </a:p>
        </p:txBody>
      </p:sp>
      <p:graphicFrame>
        <p:nvGraphicFramePr>
          <p:cNvPr id="7" name="Diagram 6">
            <a:extLst>
              <a:ext uri="{FF2B5EF4-FFF2-40B4-BE49-F238E27FC236}">
                <a16:creationId xmlns:a16="http://schemas.microsoft.com/office/drawing/2014/main" id="{B2501736-413E-DF76-E2D9-3BD168C855CE}"/>
              </a:ext>
            </a:extLst>
          </p:cNvPr>
          <p:cNvGraphicFramePr/>
          <p:nvPr>
            <p:extLst>
              <p:ext uri="{D42A27DB-BD31-4B8C-83A1-F6EECF244321}">
                <p14:modId xmlns:p14="http://schemas.microsoft.com/office/powerpoint/2010/main" val="2450584114"/>
              </p:ext>
            </p:extLst>
          </p:nvPr>
        </p:nvGraphicFramePr>
        <p:xfrm>
          <a:off x="1688841" y="457200"/>
          <a:ext cx="9032031" cy="594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21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AF651493-C82D-51A1-C4CA-B488B27FED3E}"/>
              </a:ext>
            </a:extLst>
          </p:cNvPr>
          <p:cNvSpPr>
            <a:spLocks noGrp="1"/>
          </p:cNvSpPr>
          <p:nvPr>
            <p:ph type="title"/>
          </p:nvPr>
        </p:nvSpPr>
        <p:spPr>
          <a:xfrm>
            <a:off x="1043631" y="809898"/>
            <a:ext cx="9942716" cy="1554480"/>
          </a:xfrm>
        </p:spPr>
        <p:txBody>
          <a:bodyPr anchor="ctr">
            <a:normAutofit/>
          </a:bodyPr>
          <a:lstStyle/>
          <a:p>
            <a:r>
              <a:rPr lang="el-GR" sz="4800"/>
              <a:t>Πώς χειριζόμαστε παραβατικούς μαθητές;</a:t>
            </a:r>
            <a:endParaRPr lang="en-US" sz="4800"/>
          </a:p>
        </p:txBody>
      </p:sp>
      <p:sp>
        <p:nvSpPr>
          <p:cNvPr id="6" name="Content Placeholder 5">
            <a:extLst>
              <a:ext uri="{FF2B5EF4-FFF2-40B4-BE49-F238E27FC236}">
                <a16:creationId xmlns:a16="http://schemas.microsoft.com/office/drawing/2014/main" id="{370D3F9D-06EA-ECE8-5707-C27AEB58F144}"/>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rabicPeriod"/>
            </a:pPr>
            <a:r>
              <a:rPr lang="el-GR" sz="2000" dirty="0">
                <a:solidFill>
                  <a:srgbClr val="FF0000"/>
                </a:solidFill>
              </a:rPr>
              <a:t>Συνέπεια </a:t>
            </a:r>
            <a:r>
              <a:rPr lang="el-GR" sz="2000" dirty="0"/>
              <a:t>– Όλα πρέπει να γίνονται με συνέπεια, δημιουργώντας έναν ρυθμό στην τάξη (ρουτίνες)</a:t>
            </a:r>
          </a:p>
          <a:p>
            <a:pPr marL="971550" lvl="1" indent="-514350">
              <a:buFont typeface="+mj-lt"/>
              <a:buAutoNum type="arabicPeriod"/>
            </a:pPr>
            <a:r>
              <a:rPr lang="el-GR" sz="2000" dirty="0"/>
              <a:t>Οι συγκρούσεις εξουσίας συμβαίνουν πιο συχνά όταν δεν υπάρχει συνέπεια. </a:t>
            </a:r>
          </a:p>
          <a:p>
            <a:pPr marL="971550" lvl="1" indent="-514350">
              <a:buFont typeface="+mj-lt"/>
              <a:buAutoNum type="arabicPeriod"/>
            </a:pPr>
            <a:r>
              <a:rPr lang="el-GR" sz="2000" dirty="0"/>
              <a:t>Οι μαθητές εκτιμούν αυτόν τον ρυθμό στη ζωή τους. Όταν κάτι διαταράσσει αυτόν τον ρυθμό, οι μαθητές εκτρέπονται.</a:t>
            </a:r>
          </a:p>
          <a:p>
            <a:pPr marL="514350" indent="-514350">
              <a:buFont typeface="+mj-lt"/>
              <a:buAutoNum type="arabicPeriod"/>
            </a:pPr>
            <a:r>
              <a:rPr lang="el-GR" sz="2000" dirty="0">
                <a:solidFill>
                  <a:srgbClr val="FF0000"/>
                </a:solidFill>
              </a:rPr>
              <a:t>Καθοδήγηση αντί για φιλία</a:t>
            </a:r>
            <a:r>
              <a:rPr lang="el-GR" sz="2000" dirty="0"/>
              <a:t>. Να είστε καθοδηγητής, όχι φίλος. Να ηγείσθε με το παράδειγμα. Πείτε στους μαθητές ότι ενδιαφέρεστε για αυτούς και το μέλλον τους και, γι' αυτό, θα είστε δίπλα τους, ακόμα κι αν χρειαστεί να τους θυμώσετε ή να τους τιμωρήσετε. Κάντε το με συνέπεια.</a:t>
            </a:r>
          </a:p>
          <a:p>
            <a:pPr marL="514350" indent="-514350">
              <a:buFont typeface="+mj-lt"/>
              <a:buAutoNum type="arabicPeriod"/>
            </a:pPr>
            <a:endParaRPr lang="en-US" sz="20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BF90AAE-9A51-93E4-6AF5-5E6422140FC8}"/>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37CDA1-1364-4BDD-A760-891ED82A391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2208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2342</Words>
  <Application>Microsoft Office PowerPoint</Application>
  <PresentationFormat>Widescreen</PresentationFormat>
  <Paragraphs>228</Paragraphs>
  <Slides>44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Aptos</vt:lpstr>
      <vt:lpstr>Aptos Display</vt:lpstr>
      <vt:lpstr>Arial</vt:lpstr>
      <vt:lpstr>Calibri</vt:lpstr>
      <vt:lpstr>Corbel</vt:lpstr>
      <vt:lpstr>Times New Roman</vt:lpstr>
      <vt:lpstr>Wingdings</vt:lpstr>
      <vt:lpstr>Wingdings 2</vt:lpstr>
      <vt:lpstr>1_Office Theme</vt:lpstr>
      <vt:lpstr>Frame</vt:lpstr>
      <vt:lpstr>Οι διαπροσωπικές σχέσεις μεταξύ μαθητών στον  σχολικό χώρο:  θεωρία, εισηγήσεις                     και σχέδιο δράσης</vt:lpstr>
      <vt:lpstr>Περιεχόμενα</vt:lpstr>
      <vt:lpstr>PowerPoint Presentation</vt:lpstr>
      <vt:lpstr>Οι υγιείς διαπροσωπικές σχέσεις είναι απαραίτητες  για την ομαλή ανάπτυξη και ευημερία  των παιδιών και των εφήβων.</vt:lpstr>
      <vt:lpstr>Οι υγιείς διαπροσωπικές σχέσεις συμβάλλουν:</vt:lpstr>
      <vt:lpstr>Παράγοντες που επηρεάζουν τις διαπροσωπικές σχέσεις των μαθητών</vt:lpstr>
      <vt:lpstr>Ο ρόλος του/της εκπαιδευτικού</vt:lpstr>
      <vt:lpstr>PowerPoint Presentation</vt:lpstr>
      <vt:lpstr>Πώς χειριζόμαστε παραβατικούς μαθητές;</vt:lpstr>
      <vt:lpstr>PowerPoint Presentation</vt:lpstr>
      <vt:lpstr>PowerPoint Presentation</vt:lpstr>
      <vt:lpstr>Οικοδόμηση ενός Θετικού Σχολικού Κλίματος</vt:lpstr>
      <vt:lpstr>Το κλίμα του σχολείου αποτελεί μια από τις σπουδαιότερες μεταβλητές του φαινομένου της μαθητικής βίας </vt:lpstr>
      <vt:lpstr>Πώς θα προωθήσω το θετικό σχολικό κλίμα;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Ενθάρρυνση της ενσυναίσθησης και της αλληλεγγύης:</vt:lpstr>
      <vt:lpstr>PowerPoint Presentation</vt:lpstr>
      <vt:lpstr>Εφαρμογή Τεχνικών Επίλυσης Συγκρούσεων στο Σχολικό Περιβάλλον</vt:lpstr>
      <vt:lpstr>PowerPoint Presentation</vt:lpstr>
      <vt:lpstr>PowerPoint Presentation</vt:lpstr>
      <vt:lpstr>PowerPoint Presentation</vt:lpstr>
      <vt:lpstr>PowerPoint Presentation</vt:lpstr>
      <vt:lpstr>PowerPoint Presentation</vt:lpstr>
      <vt:lpstr>PowerPoint Presentation</vt:lpstr>
      <vt:lpstr>Σχέδιο δράσης</vt:lpstr>
      <vt:lpstr>Στόχος: Δημιουργία ενός σχολικού περιβάλλοντος όπου οι μαθητές νιώθουν ασφαλείς, υποστηριγμένοι και συνδεδεμένοι, προάγοντας θετικές και υγιείς διαπροσωπικές σχέσεις.</vt:lpstr>
      <vt:lpstr>Δράσεις</vt:lpstr>
      <vt:lpstr>Ενημέρωση και ευαισθητοποίηση:</vt:lpstr>
      <vt:lpstr>Εκπαίδευση:</vt:lpstr>
      <vt:lpstr>Προώθηση θετικών αξιών:</vt:lpstr>
      <vt:lpstr>Ανάπτυξη υποστηρικτικών δομών:</vt:lpstr>
      <vt:lpstr>Αξιολόγηση σχεδίου δράσης</vt:lpstr>
      <vt:lpstr>Δείκτες αξιολόγησης</vt:lpstr>
      <vt:lpstr>Συμπέρασμα</vt:lpstr>
      <vt:lpstr>Βιβλιογραφία</vt:lpstr>
      <vt:lpstr>ΑΤΟΜΙΚΗ ΑΞΙΟΛΟΓΗΣΗ ΣΕΜΙΝΑΡΙΩΝ ΣΕ ΣΧΟΛΙΚΗ ΒΑΣΗ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διαπροσωπικές σχέσεις μεταξύ μαθητών στον  σχολικό χώρο:  θεωρία, εισηγήσεις                     και σχέδιο δράσης</dc:title>
  <dc:creator>Ιωάννης Σακκάς</dc:creator>
  <cp:lastModifiedBy>Teacher</cp:lastModifiedBy>
  <cp:revision>2</cp:revision>
  <dcterms:created xsi:type="dcterms:W3CDTF">2024-11-19T06:51:04Z</dcterms:created>
  <dcterms:modified xsi:type="dcterms:W3CDTF">2024-11-19T12:29:52Z</dcterms:modified>
</cp:coreProperties>
</file>